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ags/tag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4" r:id="rId1"/>
  </p:sldMasterIdLst>
  <p:notesMasterIdLst>
    <p:notesMasterId r:id="rId66"/>
  </p:notesMasterIdLst>
  <p:handoutMasterIdLst>
    <p:handoutMasterId r:id="rId67"/>
  </p:handoutMasterIdLst>
  <p:sldIdLst>
    <p:sldId id="393" r:id="rId2"/>
    <p:sldId id="454" r:id="rId3"/>
    <p:sldId id="502" r:id="rId4"/>
    <p:sldId id="509" r:id="rId5"/>
    <p:sldId id="556" r:id="rId6"/>
    <p:sldId id="557" r:id="rId7"/>
    <p:sldId id="558" r:id="rId8"/>
    <p:sldId id="524" r:id="rId9"/>
    <p:sldId id="506" r:id="rId10"/>
    <p:sldId id="508" r:id="rId11"/>
    <p:sldId id="504" r:id="rId12"/>
    <p:sldId id="455" r:id="rId13"/>
    <p:sldId id="522" r:id="rId14"/>
    <p:sldId id="520" r:id="rId15"/>
    <p:sldId id="521" r:id="rId16"/>
    <p:sldId id="525" r:id="rId17"/>
    <p:sldId id="533" r:id="rId18"/>
    <p:sldId id="534" r:id="rId19"/>
    <p:sldId id="574" r:id="rId20"/>
    <p:sldId id="559" r:id="rId21"/>
    <p:sldId id="561" r:id="rId22"/>
    <p:sldId id="473" r:id="rId23"/>
    <p:sldId id="475" r:id="rId24"/>
    <p:sldId id="476" r:id="rId25"/>
    <p:sldId id="567" r:id="rId26"/>
    <p:sldId id="565" r:id="rId27"/>
    <p:sldId id="563" r:id="rId28"/>
    <p:sldId id="569" r:id="rId29"/>
    <p:sldId id="483" r:id="rId30"/>
    <p:sldId id="570" r:id="rId31"/>
    <p:sldId id="572" r:id="rId32"/>
    <p:sldId id="490" r:id="rId33"/>
    <p:sldId id="562" r:id="rId34"/>
    <p:sldId id="580" r:id="rId35"/>
    <p:sldId id="573" r:id="rId36"/>
    <p:sldId id="536" r:id="rId37"/>
    <p:sldId id="537" r:id="rId38"/>
    <p:sldId id="538" r:id="rId39"/>
    <p:sldId id="539" r:id="rId40"/>
    <p:sldId id="540" r:id="rId41"/>
    <p:sldId id="598" r:id="rId42"/>
    <p:sldId id="541" r:id="rId43"/>
    <p:sldId id="542" r:id="rId44"/>
    <p:sldId id="543" r:id="rId45"/>
    <p:sldId id="544" r:id="rId46"/>
    <p:sldId id="545" r:id="rId47"/>
    <p:sldId id="546" r:id="rId48"/>
    <p:sldId id="547" r:id="rId49"/>
    <p:sldId id="582" r:id="rId50"/>
    <p:sldId id="551" r:id="rId51"/>
    <p:sldId id="594" r:id="rId52"/>
    <p:sldId id="591" r:id="rId53"/>
    <p:sldId id="592" r:id="rId54"/>
    <p:sldId id="593" r:id="rId55"/>
    <p:sldId id="588" r:id="rId56"/>
    <p:sldId id="578" r:id="rId57"/>
    <p:sldId id="589" r:id="rId58"/>
    <p:sldId id="587" r:id="rId59"/>
    <p:sldId id="495" r:id="rId60"/>
    <p:sldId id="501" r:id="rId61"/>
    <p:sldId id="497" r:id="rId62"/>
    <p:sldId id="500" r:id="rId63"/>
    <p:sldId id="530" r:id="rId64"/>
    <p:sldId id="450" r:id="rId65"/>
  </p:sldIdLst>
  <p:sldSz cx="9144000" cy="6858000" type="screen4x3"/>
  <p:notesSz cx="6953250" cy="923925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Ker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3A5"/>
    <a:srgbClr val="DDDDDD"/>
    <a:srgbClr val="9AFFFF"/>
    <a:srgbClr val="3FF2FF"/>
    <a:srgbClr val="33EFFF"/>
    <a:srgbClr val="CC9966"/>
    <a:srgbClr val="6C6C6C"/>
    <a:srgbClr val="666633"/>
    <a:srgbClr val="999966"/>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0"/>
  </p:normalViewPr>
  <p:slideViewPr>
    <p:cSldViewPr>
      <p:cViewPr varScale="1">
        <p:scale>
          <a:sx n="60" d="100"/>
          <a:sy n="60" d="100"/>
        </p:scale>
        <p:origin x="1260" y="60"/>
      </p:cViewPr>
      <p:guideLst>
        <p:guide orient="horz" pos="2160"/>
        <p:guide pos="2880"/>
      </p:guideLst>
    </p:cSldViewPr>
  </p:slideViewPr>
  <p:outlineViewPr>
    <p:cViewPr>
      <p:scale>
        <a:sx n="33" d="100"/>
        <a:sy n="33" d="100"/>
      </p:scale>
      <p:origin x="0" y="11336"/>
    </p:cViewPr>
  </p:outlin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DF2EE9-8731-794E-B251-2F48B54B1B0C}"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DE556FD6-D629-1149-B5DD-0182CAECBCED}">
      <dgm:prSet phldrT="[Text]"/>
      <dgm:spPr/>
      <dgm:t>
        <a:bodyPr/>
        <a:lstStyle/>
        <a:p>
          <a:endParaRPr lang="en-US" dirty="0"/>
        </a:p>
      </dgm:t>
    </dgm:pt>
    <dgm:pt modelId="{F6032DFB-7C33-104D-8F81-2A543B5AD900}" type="parTrans" cxnId="{3E70888D-F851-6940-8FF0-26EC55576281}">
      <dgm:prSet/>
      <dgm:spPr/>
      <dgm:t>
        <a:bodyPr/>
        <a:lstStyle/>
        <a:p>
          <a:endParaRPr lang="en-US"/>
        </a:p>
      </dgm:t>
    </dgm:pt>
    <dgm:pt modelId="{3FF6EF08-FAC2-D142-8346-6F18474E0F18}" type="sibTrans" cxnId="{3E70888D-F851-6940-8FF0-26EC55576281}">
      <dgm:prSet/>
      <dgm:spPr/>
      <dgm:t>
        <a:bodyPr/>
        <a:lstStyle/>
        <a:p>
          <a:endParaRPr lang="en-US"/>
        </a:p>
      </dgm:t>
    </dgm:pt>
    <dgm:pt modelId="{918EDBCE-D7C2-5447-AAD7-95FCDF48122B}">
      <dgm:prSet phldrT="[Text]" custT="1"/>
      <dgm:spPr/>
      <dgm:t>
        <a:bodyPr/>
        <a:lstStyle/>
        <a:p>
          <a:r>
            <a:rPr lang="en-US" sz="2000" dirty="0" smtClean="0"/>
            <a:t>Allows LEAs to use </a:t>
          </a:r>
          <a:r>
            <a:rPr lang="en-US" sz="2000" b="1" dirty="0" smtClean="0">
              <a:solidFill>
                <a:srgbClr val="C00000"/>
              </a:solidFill>
            </a:rPr>
            <a:t>federal monies to support PBS </a:t>
          </a:r>
          <a:r>
            <a:rPr lang="en-US" sz="2000" dirty="0" smtClean="0"/>
            <a:t>and multi-tiered systems of support (MTSS)</a:t>
          </a:r>
          <a:endParaRPr lang="en-US" sz="2000" b="1" dirty="0"/>
        </a:p>
      </dgm:t>
    </dgm:pt>
    <dgm:pt modelId="{F3934199-D7B7-4142-A84D-2BCB8CF0E434}" type="parTrans" cxnId="{CB00B106-B5C1-044E-841D-C514BEEAD4E6}">
      <dgm:prSet/>
      <dgm:spPr/>
      <dgm:t>
        <a:bodyPr/>
        <a:lstStyle/>
        <a:p>
          <a:endParaRPr lang="en-US"/>
        </a:p>
      </dgm:t>
    </dgm:pt>
    <dgm:pt modelId="{27739284-295E-1B4F-B18E-AB5F7A1F80DC}" type="sibTrans" cxnId="{CB00B106-B5C1-044E-841D-C514BEEAD4E6}">
      <dgm:prSet/>
      <dgm:spPr/>
      <dgm:t>
        <a:bodyPr/>
        <a:lstStyle/>
        <a:p>
          <a:endParaRPr lang="en-US"/>
        </a:p>
      </dgm:t>
    </dgm:pt>
    <dgm:pt modelId="{195CF4B8-FC02-C04A-ADF3-9468AC06360A}">
      <dgm:prSet phldrT="[Text]"/>
      <dgm:spPr/>
      <dgm:t>
        <a:bodyPr/>
        <a:lstStyle/>
        <a:p>
          <a:endParaRPr lang="en-US" dirty="0"/>
        </a:p>
      </dgm:t>
    </dgm:pt>
    <dgm:pt modelId="{D8FCA423-D7D8-9A4C-9CEA-C03B08148A7F}" type="sibTrans" cxnId="{7AB54625-B916-4142-8434-CC93964A1D35}">
      <dgm:prSet/>
      <dgm:spPr/>
      <dgm:t>
        <a:bodyPr/>
        <a:lstStyle/>
        <a:p>
          <a:endParaRPr lang="en-US"/>
        </a:p>
      </dgm:t>
    </dgm:pt>
    <dgm:pt modelId="{A95F8313-40A1-634D-82AD-CB876DFD8889}" type="parTrans" cxnId="{7AB54625-B916-4142-8434-CC93964A1D35}">
      <dgm:prSet/>
      <dgm:spPr/>
      <dgm:t>
        <a:bodyPr/>
        <a:lstStyle/>
        <a:p>
          <a:endParaRPr lang="en-US"/>
        </a:p>
      </dgm:t>
    </dgm:pt>
    <dgm:pt modelId="{DA741E83-9368-E549-ABB6-F43563603404}">
      <dgm:prSet phldrT="[Text]" custT="1"/>
      <dgm:spPr/>
      <dgm:t>
        <a:bodyPr/>
        <a:lstStyle/>
        <a:p>
          <a:r>
            <a:rPr lang="en-US" sz="2000" b="1" dirty="0" smtClean="0">
              <a:solidFill>
                <a:srgbClr val="C00000"/>
              </a:solidFill>
            </a:rPr>
            <a:t>Does not require</a:t>
          </a:r>
          <a:r>
            <a:rPr lang="en-US" sz="2000" dirty="0" smtClean="0"/>
            <a:t> that LEAs implement PBS or MTSS systems, but gives SEAs &amp; LEAs great flexibility to use such systems</a:t>
          </a:r>
          <a:endParaRPr lang="en-US" sz="2000" b="1" dirty="0"/>
        </a:p>
      </dgm:t>
    </dgm:pt>
    <dgm:pt modelId="{F59F3120-C706-724A-B9F5-841B5DE27C57}" type="parTrans" cxnId="{A664D080-92FE-F746-BC91-FCD0CD90EA8E}">
      <dgm:prSet/>
      <dgm:spPr/>
      <dgm:t>
        <a:bodyPr/>
        <a:lstStyle/>
        <a:p>
          <a:endParaRPr lang="en-US"/>
        </a:p>
      </dgm:t>
    </dgm:pt>
    <dgm:pt modelId="{B01AB5D8-B8C7-8345-B52D-9C3D57DAF327}" type="sibTrans" cxnId="{A664D080-92FE-F746-BC91-FCD0CD90EA8E}">
      <dgm:prSet/>
      <dgm:spPr/>
      <dgm:t>
        <a:bodyPr/>
        <a:lstStyle/>
        <a:p>
          <a:endParaRPr lang="en-US"/>
        </a:p>
      </dgm:t>
    </dgm:pt>
    <dgm:pt modelId="{471FF595-992A-C04E-A2A0-88C1E7876FAC}">
      <dgm:prSet phldrT="[Text]"/>
      <dgm:spPr/>
      <dgm:t>
        <a:bodyPr/>
        <a:lstStyle/>
        <a:p>
          <a:endParaRPr lang="en-US" dirty="0"/>
        </a:p>
      </dgm:t>
    </dgm:pt>
    <dgm:pt modelId="{ACAF6A3D-8D3B-8246-8858-CA2885FF5B9E}" type="parTrans" cxnId="{72FF2057-1E93-4042-B1E8-8E53907B7E90}">
      <dgm:prSet/>
      <dgm:spPr/>
      <dgm:t>
        <a:bodyPr/>
        <a:lstStyle/>
        <a:p>
          <a:endParaRPr lang="en-US"/>
        </a:p>
      </dgm:t>
    </dgm:pt>
    <dgm:pt modelId="{B4F3728D-8B0E-1A40-9347-0606918311B2}" type="sibTrans" cxnId="{72FF2057-1E93-4042-B1E8-8E53907B7E90}">
      <dgm:prSet/>
      <dgm:spPr/>
      <dgm:t>
        <a:bodyPr/>
        <a:lstStyle/>
        <a:p>
          <a:endParaRPr lang="en-US"/>
        </a:p>
      </dgm:t>
    </dgm:pt>
    <dgm:pt modelId="{6157737C-B599-FD4A-9015-6AFC6A3FBAA0}">
      <dgm:prSet custT="1"/>
      <dgm:spPr/>
      <dgm:t>
        <a:bodyPr/>
        <a:lstStyle/>
        <a:p>
          <a:r>
            <a:rPr lang="en-US" sz="2000" dirty="0" smtClean="0"/>
            <a:t>Recognizes that </a:t>
          </a:r>
          <a:r>
            <a:rPr lang="en-US" sz="2000" b="1" dirty="0" smtClean="0">
              <a:solidFill>
                <a:srgbClr val="C00000"/>
              </a:solidFill>
            </a:rPr>
            <a:t>student learning </a:t>
          </a:r>
          <a:r>
            <a:rPr lang="en-US" sz="2000" dirty="0" smtClean="0"/>
            <a:t>is directly </a:t>
          </a:r>
          <a:r>
            <a:rPr lang="en-US" sz="2000" b="1" dirty="0" smtClean="0">
              <a:solidFill>
                <a:srgbClr val="C00000"/>
              </a:solidFill>
            </a:rPr>
            <a:t>affected by school climate </a:t>
          </a:r>
          <a:r>
            <a:rPr lang="en-US" sz="2000" dirty="0" smtClean="0"/>
            <a:t>and the supports and services to all students</a:t>
          </a:r>
          <a:endParaRPr lang="en-US" sz="2000" b="1" dirty="0"/>
        </a:p>
      </dgm:t>
    </dgm:pt>
    <dgm:pt modelId="{A5F8CA2C-3B40-3241-AA5B-CF3110A652F4}" type="parTrans" cxnId="{8589BCEB-6C34-AD44-B16E-80C1A1FE0AE5}">
      <dgm:prSet/>
      <dgm:spPr/>
      <dgm:t>
        <a:bodyPr/>
        <a:lstStyle/>
        <a:p>
          <a:endParaRPr lang="en-US"/>
        </a:p>
      </dgm:t>
    </dgm:pt>
    <dgm:pt modelId="{18FBDEDB-CB58-9F4C-BF22-C3DBB7D44C06}" type="sibTrans" cxnId="{8589BCEB-6C34-AD44-B16E-80C1A1FE0AE5}">
      <dgm:prSet/>
      <dgm:spPr/>
      <dgm:t>
        <a:bodyPr/>
        <a:lstStyle/>
        <a:p>
          <a:endParaRPr lang="en-US"/>
        </a:p>
      </dgm:t>
    </dgm:pt>
    <dgm:pt modelId="{D41AB466-45CF-CD4C-8A28-42C1CE7FDE96}" type="pres">
      <dgm:prSet presAssocID="{E9DF2EE9-8731-794E-B251-2F48B54B1B0C}" presName="linearFlow" presStyleCnt="0">
        <dgm:presLayoutVars>
          <dgm:dir/>
          <dgm:animLvl val="lvl"/>
          <dgm:resizeHandles val="exact"/>
        </dgm:presLayoutVars>
      </dgm:prSet>
      <dgm:spPr/>
      <dgm:t>
        <a:bodyPr/>
        <a:lstStyle/>
        <a:p>
          <a:endParaRPr lang="en-US"/>
        </a:p>
      </dgm:t>
    </dgm:pt>
    <dgm:pt modelId="{119B8B11-40BC-C248-9E97-E607650CF9B0}" type="pres">
      <dgm:prSet presAssocID="{471FF595-992A-C04E-A2A0-88C1E7876FAC}" presName="composite" presStyleCnt="0"/>
      <dgm:spPr/>
    </dgm:pt>
    <dgm:pt modelId="{D4F725B8-E093-B044-84BC-CC501ADAE69B}" type="pres">
      <dgm:prSet presAssocID="{471FF595-992A-C04E-A2A0-88C1E7876FAC}" presName="parentText" presStyleLbl="alignNode1" presStyleIdx="0" presStyleCnt="3">
        <dgm:presLayoutVars>
          <dgm:chMax val="1"/>
          <dgm:bulletEnabled val="1"/>
        </dgm:presLayoutVars>
      </dgm:prSet>
      <dgm:spPr/>
      <dgm:t>
        <a:bodyPr/>
        <a:lstStyle/>
        <a:p>
          <a:endParaRPr lang="en-US"/>
        </a:p>
      </dgm:t>
    </dgm:pt>
    <dgm:pt modelId="{EED0065A-3002-344D-B8FB-A2F16E5E6C14}" type="pres">
      <dgm:prSet presAssocID="{471FF595-992A-C04E-A2A0-88C1E7876FAC}" presName="descendantText" presStyleLbl="alignAcc1" presStyleIdx="0" presStyleCnt="3">
        <dgm:presLayoutVars>
          <dgm:bulletEnabled val="1"/>
        </dgm:presLayoutVars>
      </dgm:prSet>
      <dgm:spPr/>
      <dgm:t>
        <a:bodyPr/>
        <a:lstStyle/>
        <a:p>
          <a:endParaRPr lang="en-US"/>
        </a:p>
      </dgm:t>
    </dgm:pt>
    <dgm:pt modelId="{38A7C6AF-455A-B440-99E4-3E9468C481A4}" type="pres">
      <dgm:prSet presAssocID="{B4F3728D-8B0E-1A40-9347-0606918311B2}" presName="sp" presStyleCnt="0"/>
      <dgm:spPr/>
    </dgm:pt>
    <dgm:pt modelId="{2B917C72-203F-9E4F-84A6-C4F95AAF8FD6}" type="pres">
      <dgm:prSet presAssocID="{DE556FD6-D629-1149-B5DD-0182CAECBCED}" presName="composite" presStyleCnt="0"/>
      <dgm:spPr/>
    </dgm:pt>
    <dgm:pt modelId="{DBC83A1E-8B8D-094D-A056-5FA02F4856B1}" type="pres">
      <dgm:prSet presAssocID="{DE556FD6-D629-1149-B5DD-0182CAECBCED}" presName="parentText" presStyleLbl="alignNode1" presStyleIdx="1" presStyleCnt="3">
        <dgm:presLayoutVars>
          <dgm:chMax val="1"/>
          <dgm:bulletEnabled val="1"/>
        </dgm:presLayoutVars>
      </dgm:prSet>
      <dgm:spPr/>
      <dgm:t>
        <a:bodyPr/>
        <a:lstStyle/>
        <a:p>
          <a:endParaRPr lang="en-US"/>
        </a:p>
      </dgm:t>
    </dgm:pt>
    <dgm:pt modelId="{B8B8F821-B85A-4B42-AA4E-8CD65217B21D}" type="pres">
      <dgm:prSet presAssocID="{DE556FD6-D629-1149-B5DD-0182CAECBCED}" presName="descendantText" presStyleLbl="alignAcc1" presStyleIdx="1" presStyleCnt="3">
        <dgm:presLayoutVars>
          <dgm:bulletEnabled val="1"/>
        </dgm:presLayoutVars>
      </dgm:prSet>
      <dgm:spPr/>
      <dgm:t>
        <a:bodyPr/>
        <a:lstStyle/>
        <a:p>
          <a:endParaRPr lang="en-US"/>
        </a:p>
      </dgm:t>
    </dgm:pt>
    <dgm:pt modelId="{B2B00C46-1A46-0643-A214-99649D355A30}" type="pres">
      <dgm:prSet presAssocID="{3FF6EF08-FAC2-D142-8346-6F18474E0F18}" presName="sp" presStyleCnt="0"/>
      <dgm:spPr/>
    </dgm:pt>
    <dgm:pt modelId="{957730C9-5980-8D40-B084-652D1D51EFAD}" type="pres">
      <dgm:prSet presAssocID="{195CF4B8-FC02-C04A-ADF3-9468AC06360A}" presName="composite" presStyleCnt="0"/>
      <dgm:spPr/>
    </dgm:pt>
    <dgm:pt modelId="{FC9A813D-DABD-8842-A0AE-291DF03B8708}" type="pres">
      <dgm:prSet presAssocID="{195CF4B8-FC02-C04A-ADF3-9468AC06360A}" presName="parentText" presStyleLbl="alignNode1" presStyleIdx="2" presStyleCnt="3">
        <dgm:presLayoutVars>
          <dgm:chMax val="1"/>
          <dgm:bulletEnabled val="1"/>
        </dgm:presLayoutVars>
      </dgm:prSet>
      <dgm:spPr/>
      <dgm:t>
        <a:bodyPr/>
        <a:lstStyle/>
        <a:p>
          <a:endParaRPr lang="en-US"/>
        </a:p>
      </dgm:t>
    </dgm:pt>
    <dgm:pt modelId="{47176B0C-1DCA-F444-A607-E5C8034933E2}" type="pres">
      <dgm:prSet presAssocID="{195CF4B8-FC02-C04A-ADF3-9468AC06360A}" presName="descendantText" presStyleLbl="alignAcc1" presStyleIdx="2" presStyleCnt="3">
        <dgm:presLayoutVars>
          <dgm:bulletEnabled val="1"/>
        </dgm:presLayoutVars>
      </dgm:prSet>
      <dgm:spPr/>
      <dgm:t>
        <a:bodyPr/>
        <a:lstStyle/>
        <a:p>
          <a:endParaRPr lang="en-US"/>
        </a:p>
      </dgm:t>
    </dgm:pt>
  </dgm:ptLst>
  <dgm:cxnLst>
    <dgm:cxn modelId="{D1430781-8D6C-4246-954D-9812F8E0AAC0}" type="presOf" srcId="{6157737C-B599-FD4A-9015-6AFC6A3FBAA0}" destId="{EED0065A-3002-344D-B8FB-A2F16E5E6C14}" srcOrd="0" destOrd="0" presId="urn:microsoft.com/office/officeart/2005/8/layout/chevron2"/>
    <dgm:cxn modelId="{72FF2057-1E93-4042-B1E8-8E53907B7E90}" srcId="{E9DF2EE9-8731-794E-B251-2F48B54B1B0C}" destId="{471FF595-992A-C04E-A2A0-88C1E7876FAC}" srcOrd="0" destOrd="0" parTransId="{ACAF6A3D-8D3B-8246-8858-CA2885FF5B9E}" sibTransId="{B4F3728D-8B0E-1A40-9347-0606918311B2}"/>
    <dgm:cxn modelId="{9C2A5A67-C2B6-AB47-BD82-0A4892DBA7D2}" type="presOf" srcId="{195CF4B8-FC02-C04A-ADF3-9468AC06360A}" destId="{FC9A813D-DABD-8842-A0AE-291DF03B8708}" srcOrd="0" destOrd="0" presId="urn:microsoft.com/office/officeart/2005/8/layout/chevron2"/>
    <dgm:cxn modelId="{89228C54-30EC-D841-AF1E-9A721317D1DB}" type="presOf" srcId="{DE556FD6-D629-1149-B5DD-0182CAECBCED}" destId="{DBC83A1E-8B8D-094D-A056-5FA02F4856B1}" srcOrd="0" destOrd="0" presId="urn:microsoft.com/office/officeart/2005/8/layout/chevron2"/>
    <dgm:cxn modelId="{CB00B106-B5C1-044E-841D-C514BEEAD4E6}" srcId="{DE556FD6-D629-1149-B5DD-0182CAECBCED}" destId="{918EDBCE-D7C2-5447-AAD7-95FCDF48122B}" srcOrd="0" destOrd="0" parTransId="{F3934199-D7B7-4142-A84D-2BCB8CF0E434}" sibTransId="{27739284-295E-1B4F-B18E-AB5F7A1F80DC}"/>
    <dgm:cxn modelId="{297A3607-DE26-CE45-8756-2626F7273BDB}" type="presOf" srcId="{918EDBCE-D7C2-5447-AAD7-95FCDF48122B}" destId="{B8B8F821-B85A-4B42-AA4E-8CD65217B21D}" srcOrd="0" destOrd="0" presId="urn:microsoft.com/office/officeart/2005/8/layout/chevron2"/>
    <dgm:cxn modelId="{870A6AFB-93BC-6F4B-AC02-777C17BD652B}" type="presOf" srcId="{DA741E83-9368-E549-ABB6-F43563603404}" destId="{47176B0C-1DCA-F444-A607-E5C8034933E2}" srcOrd="0" destOrd="0" presId="urn:microsoft.com/office/officeart/2005/8/layout/chevron2"/>
    <dgm:cxn modelId="{8589BCEB-6C34-AD44-B16E-80C1A1FE0AE5}" srcId="{471FF595-992A-C04E-A2A0-88C1E7876FAC}" destId="{6157737C-B599-FD4A-9015-6AFC6A3FBAA0}" srcOrd="0" destOrd="0" parTransId="{A5F8CA2C-3B40-3241-AA5B-CF3110A652F4}" sibTransId="{18FBDEDB-CB58-9F4C-BF22-C3DBB7D44C06}"/>
    <dgm:cxn modelId="{A664D080-92FE-F746-BC91-FCD0CD90EA8E}" srcId="{195CF4B8-FC02-C04A-ADF3-9468AC06360A}" destId="{DA741E83-9368-E549-ABB6-F43563603404}" srcOrd="0" destOrd="0" parTransId="{F59F3120-C706-724A-B9F5-841B5DE27C57}" sibTransId="{B01AB5D8-B8C7-8345-B52D-9C3D57DAF327}"/>
    <dgm:cxn modelId="{7AB54625-B916-4142-8434-CC93964A1D35}" srcId="{E9DF2EE9-8731-794E-B251-2F48B54B1B0C}" destId="{195CF4B8-FC02-C04A-ADF3-9468AC06360A}" srcOrd="2" destOrd="0" parTransId="{A95F8313-40A1-634D-82AD-CB876DFD8889}" sibTransId="{D8FCA423-D7D8-9A4C-9CEA-C03B08148A7F}"/>
    <dgm:cxn modelId="{D89C255F-836A-FE4C-B249-D800B2FC1048}" type="presOf" srcId="{E9DF2EE9-8731-794E-B251-2F48B54B1B0C}" destId="{D41AB466-45CF-CD4C-8A28-42C1CE7FDE96}" srcOrd="0" destOrd="0" presId="urn:microsoft.com/office/officeart/2005/8/layout/chevron2"/>
    <dgm:cxn modelId="{3E70888D-F851-6940-8FF0-26EC55576281}" srcId="{E9DF2EE9-8731-794E-B251-2F48B54B1B0C}" destId="{DE556FD6-D629-1149-B5DD-0182CAECBCED}" srcOrd="1" destOrd="0" parTransId="{F6032DFB-7C33-104D-8F81-2A543B5AD900}" sibTransId="{3FF6EF08-FAC2-D142-8346-6F18474E0F18}"/>
    <dgm:cxn modelId="{EAB96C8D-627A-504C-93CC-B2AB95DACFBE}" type="presOf" srcId="{471FF595-992A-C04E-A2A0-88C1E7876FAC}" destId="{D4F725B8-E093-B044-84BC-CC501ADAE69B}" srcOrd="0" destOrd="0" presId="urn:microsoft.com/office/officeart/2005/8/layout/chevron2"/>
    <dgm:cxn modelId="{A93083D8-C6AE-8545-A159-16CA287CC000}" type="presParOf" srcId="{D41AB466-45CF-CD4C-8A28-42C1CE7FDE96}" destId="{119B8B11-40BC-C248-9E97-E607650CF9B0}" srcOrd="0" destOrd="0" presId="urn:microsoft.com/office/officeart/2005/8/layout/chevron2"/>
    <dgm:cxn modelId="{A2D34DBC-5CDB-AE47-966B-285DB18B1DE9}" type="presParOf" srcId="{119B8B11-40BC-C248-9E97-E607650CF9B0}" destId="{D4F725B8-E093-B044-84BC-CC501ADAE69B}" srcOrd="0" destOrd="0" presId="urn:microsoft.com/office/officeart/2005/8/layout/chevron2"/>
    <dgm:cxn modelId="{1F2118C3-4446-1E41-BC7F-EB4370A2FE4A}" type="presParOf" srcId="{119B8B11-40BC-C248-9E97-E607650CF9B0}" destId="{EED0065A-3002-344D-B8FB-A2F16E5E6C14}" srcOrd="1" destOrd="0" presId="urn:microsoft.com/office/officeart/2005/8/layout/chevron2"/>
    <dgm:cxn modelId="{A44AC8F3-D8A0-B74F-BCA7-C0F3EDFB59EF}" type="presParOf" srcId="{D41AB466-45CF-CD4C-8A28-42C1CE7FDE96}" destId="{38A7C6AF-455A-B440-99E4-3E9468C481A4}" srcOrd="1" destOrd="0" presId="urn:microsoft.com/office/officeart/2005/8/layout/chevron2"/>
    <dgm:cxn modelId="{8B4D1FFB-4A1E-F64D-B392-31C00B65F702}" type="presParOf" srcId="{D41AB466-45CF-CD4C-8A28-42C1CE7FDE96}" destId="{2B917C72-203F-9E4F-84A6-C4F95AAF8FD6}" srcOrd="2" destOrd="0" presId="urn:microsoft.com/office/officeart/2005/8/layout/chevron2"/>
    <dgm:cxn modelId="{CCAA8309-9F0F-3348-914D-3C897D059B26}" type="presParOf" srcId="{2B917C72-203F-9E4F-84A6-C4F95AAF8FD6}" destId="{DBC83A1E-8B8D-094D-A056-5FA02F4856B1}" srcOrd="0" destOrd="0" presId="urn:microsoft.com/office/officeart/2005/8/layout/chevron2"/>
    <dgm:cxn modelId="{688D8EAA-646B-1944-8F44-EDFEE2F905E7}" type="presParOf" srcId="{2B917C72-203F-9E4F-84A6-C4F95AAF8FD6}" destId="{B8B8F821-B85A-4B42-AA4E-8CD65217B21D}" srcOrd="1" destOrd="0" presId="urn:microsoft.com/office/officeart/2005/8/layout/chevron2"/>
    <dgm:cxn modelId="{E9D65E8C-4EDA-B94C-927F-25268CC5D466}" type="presParOf" srcId="{D41AB466-45CF-CD4C-8A28-42C1CE7FDE96}" destId="{B2B00C46-1A46-0643-A214-99649D355A30}" srcOrd="3" destOrd="0" presId="urn:microsoft.com/office/officeart/2005/8/layout/chevron2"/>
    <dgm:cxn modelId="{31324EC1-62D7-3C44-962A-6A0DE0549887}" type="presParOf" srcId="{D41AB466-45CF-CD4C-8A28-42C1CE7FDE96}" destId="{957730C9-5980-8D40-B084-652D1D51EFAD}" srcOrd="4" destOrd="0" presId="urn:microsoft.com/office/officeart/2005/8/layout/chevron2"/>
    <dgm:cxn modelId="{37E2E326-D7B2-5E48-B598-06CC63CDD638}" type="presParOf" srcId="{957730C9-5980-8D40-B084-652D1D51EFAD}" destId="{FC9A813D-DABD-8842-A0AE-291DF03B8708}" srcOrd="0" destOrd="0" presId="urn:microsoft.com/office/officeart/2005/8/layout/chevron2"/>
    <dgm:cxn modelId="{5997756C-7BF0-E947-A7F8-5A2002154C7A}" type="presParOf" srcId="{957730C9-5980-8D40-B084-652D1D51EFAD}" destId="{47176B0C-1DCA-F444-A607-E5C8034933E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59A864-1DB4-184C-BF72-8DA7BFE168C7}"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CDC80ED9-C4E8-1047-94DF-C9BC1A186CBA}">
      <dgm:prSet phldrT="[Text]"/>
      <dgm:spPr/>
      <dgm:t>
        <a:bodyPr/>
        <a:lstStyle/>
        <a:p>
          <a:r>
            <a:rPr lang="en-US" b="1" dirty="0" smtClean="0">
              <a:solidFill>
                <a:srgbClr val="000000"/>
              </a:solidFill>
            </a:rPr>
            <a:t>Behavioral supports are most effectively organized within a multi-tiered behavioral framework </a:t>
          </a:r>
          <a:endParaRPr lang="en-US" dirty="0"/>
        </a:p>
      </dgm:t>
    </dgm:pt>
    <dgm:pt modelId="{62DE7C00-075B-4641-BD33-A0C2783A8948}" type="parTrans" cxnId="{6F0ED486-8FE5-8C45-98EE-46F149D6B7C2}">
      <dgm:prSet/>
      <dgm:spPr/>
      <dgm:t>
        <a:bodyPr/>
        <a:lstStyle/>
        <a:p>
          <a:endParaRPr lang="en-US"/>
        </a:p>
      </dgm:t>
    </dgm:pt>
    <dgm:pt modelId="{D5C640B5-F663-884B-BC39-4BBF1C95AC9C}" type="sibTrans" cxnId="{6F0ED486-8FE5-8C45-98EE-46F149D6B7C2}">
      <dgm:prSet/>
      <dgm:spPr/>
      <dgm:t>
        <a:bodyPr/>
        <a:lstStyle/>
        <a:p>
          <a:endParaRPr lang="en-US"/>
        </a:p>
      </dgm:t>
    </dgm:pt>
    <dgm:pt modelId="{86A0B4DB-A56E-344C-8B11-24FFA94F3865}">
      <dgm:prSet phldrT="[Text]"/>
      <dgm:spPr/>
      <dgm:t>
        <a:bodyPr/>
        <a:lstStyle/>
        <a:p>
          <a:pPr algn="l"/>
          <a:r>
            <a:rPr lang="en-US" b="1" dirty="0" smtClean="0">
              <a:solidFill>
                <a:srgbClr val="000000"/>
              </a:solidFill>
            </a:rPr>
            <a:t>that provides instruction and clear behavioral expectations for all children, </a:t>
          </a:r>
          <a:endParaRPr lang="en-US" b="1" dirty="0">
            <a:solidFill>
              <a:srgbClr val="000000"/>
            </a:solidFill>
          </a:endParaRPr>
        </a:p>
      </dgm:t>
    </dgm:pt>
    <dgm:pt modelId="{9DDD435C-0D47-B44B-9528-68A5FA38EA6C}" type="parTrans" cxnId="{280FE09E-4B50-DF4F-AD55-8958011C19A3}">
      <dgm:prSet/>
      <dgm:spPr/>
      <dgm:t>
        <a:bodyPr/>
        <a:lstStyle/>
        <a:p>
          <a:endParaRPr lang="en-US"/>
        </a:p>
      </dgm:t>
    </dgm:pt>
    <dgm:pt modelId="{8CECA3EB-C351-474A-9DD0-F50BA738F2D2}" type="sibTrans" cxnId="{280FE09E-4B50-DF4F-AD55-8958011C19A3}">
      <dgm:prSet/>
      <dgm:spPr/>
      <dgm:t>
        <a:bodyPr/>
        <a:lstStyle/>
        <a:p>
          <a:endParaRPr lang="en-US"/>
        </a:p>
      </dgm:t>
    </dgm:pt>
    <dgm:pt modelId="{C6CC8C67-9BD0-C647-AE67-FCE8E5BD8889}">
      <dgm:prSet phldrT="[Text]"/>
      <dgm:spPr/>
      <dgm:t>
        <a:bodyPr/>
        <a:lstStyle/>
        <a:p>
          <a:pPr algn="l"/>
          <a:r>
            <a:rPr lang="en-US" b="1" dirty="0" smtClean="0">
              <a:solidFill>
                <a:srgbClr val="000000"/>
              </a:solidFill>
            </a:rPr>
            <a:t>targeted intervention for small groups not experiencing success, and</a:t>
          </a:r>
          <a:endParaRPr lang="en-US" b="1" dirty="0">
            <a:solidFill>
              <a:srgbClr val="000000"/>
            </a:solidFill>
          </a:endParaRPr>
        </a:p>
      </dgm:t>
    </dgm:pt>
    <dgm:pt modelId="{E7B875F4-6A10-B548-A4A6-2177E1D805E1}" type="parTrans" cxnId="{422F029D-C652-2F4D-86CB-881F75E5EA90}">
      <dgm:prSet/>
      <dgm:spPr/>
      <dgm:t>
        <a:bodyPr/>
        <a:lstStyle/>
        <a:p>
          <a:endParaRPr lang="en-US"/>
        </a:p>
      </dgm:t>
    </dgm:pt>
    <dgm:pt modelId="{AA58F880-78A6-C04F-80F3-0A4CD2981050}" type="sibTrans" cxnId="{422F029D-C652-2F4D-86CB-881F75E5EA90}">
      <dgm:prSet/>
      <dgm:spPr/>
      <dgm:t>
        <a:bodyPr/>
        <a:lstStyle/>
        <a:p>
          <a:endParaRPr lang="en-US"/>
        </a:p>
      </dgm:t>
    </dgm:pt>
    <dgm:pt modelId="{7319C84D-A8F7-A348-B555-B3270C5795E3}">
      <dgm:prSet phldrT="[Text]"/>
      <dgm:spPr/>
      <dgm:t>
        <a:bodyPr/>
        <a:lstStyle/>
        <a:p>
          <a:pPr algn="l"/>
          <a:r>
            <a:rPr lang="en-US" b="1" dirty="0" smtClean="0">
              <a:solidFill>
                <a:srgbClr val="000000"/>
              </a:solidFill>
            </a:rPr>
            <a:t>individualized supports and services for those needing the most intensive support (p.8)</a:t>
          </a:r>
          <a:endParaRPr lang="en-US" b="1" dirty="0">
            <a:solidFill>
              <a:srgbClr val="000000"/>
            </a:solidFill>
          </a:endParaRPr>
        </a:p>
      </dgm:t>
    </dgm:pt>
    <dgm:pt modelId="{464FCF72-5A42-F145-A6F3-C5D850CC88C3}" type="parTrans" cxnId="{6E608E89-BE63-C444-AE5A-8DEB0D8DD7F6}">
      <dgm:prSet/>
      <dgm:spPr/>
      <dgm:t>
        <a:bodyPr/>
        <a:lstStyle/>
        <a:p>
          <a:endParaRPr lang="en-US"/>
        </a:p>
      </dgm:t>
    </dgm:pt>
    <dgm:pt modelId="{2DDD0819-04B0-9D47-8218-684E53D5E9AD}" type="sibTrans" cxnId="{6E608E89-BE63-C444-AE5A-8DEB0D8DD7F6}">
      <dgm:prSet/>
      <dgm:spPr/>
      <dgm:t>
        <a:bodyPr/>
        <a:lstStyle/>
        <a:p>
          <a:endParaRPr lang="en-US"/>
        </a:p>
      </dgm:t>
    </dgm:pt>
    <dgm:pt modelId="{AE7AB376-9224-2045-AC1F-6B31E76008D5}">
      <dgm:prSet phldrT="[Text]"/>
      <dgm:spPr/>
      <dgm:t>
        <a:bodyPr/>
        <a:lstStyle/>
        <a:p>
          <a:r>
            <a:rPr lang="en-US" b="1" dirty="0" smtClean="0">
              <a:solidFill>
                <a:srgbClr val="000000"/>
              </a:solidFill>
            </a:rPr>
            <a:t>IEPs should contain</a:t>
          </a:r>
          <a:endParaRPr lang="en-US" dirty="0"/>
        </a:p>
      </dgm:t>
    </dgm:pt>
    <dgm:pt modelId="{B038D4E2-0B84-254C-9540-CFC8FED8B680}" type="parTrans" cxnId="{54DBDF85-8535-614A-9CDC-22AC28E9F528}">
      <dgm:prSet/>
      <dgm:spPr/>
      <dgm:t>
        <a:bodyPr/>
        <a:lstStyle/>
        <a:p>
          <a:endParaRPr lang="en-US"/>
        </a:p>
      </dgm:t>
    </dgm:pt>
    <dgm:pt modelId="{20ADD142-8964-2C47-A66F-1DF90E04EFEE}" type="sibTrans" cxnId="{54DBDF85-8535-614A-9CDC-22AC28E9F528}">
      <dgm:prSet/>
      <dgm:spPr/>
      <dgm:t>
        <a:bodyPr/>
        <a:lstStyle/>
        <a:p>
          <a:endParaRPr lang="en-US"/>
        </a:p>
      </dgm:t>
    </dgm:pt>
    <dgm:pt modelId="{464FCFD9-EA3B-DB45-8616-F882FA195494}">
      <dgm:prSet phldrT="[Tex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b="1" dirty="0" smtClean="0">
              <a:solidFill>
                <a:srgbClr val="000000"/>
              </a:solidFill>
            </a:rPr>
            <a:t>Behavioral supports supported by evidence</a:t>
          </a:r>
          <a:endParaRPr lang="en-US" dirty="0" smtClean="0"/>
        </a:p>
        <a:p>
          <a:pPr algn="l" defTabSz="400050">
            <a:lnSpc>
              <a:spcPct val="90000"/>
            </a:lnSpc>
            <a:spcBef>
              <a:spcPct val="0"/>
            </a:spcBef>
            <a:spcAft>
              <a:spcPct val="35000"/>
            </a:spcAft>
          </a:pPr>
          <a:endParaRPr lang="en-US" b="1" dirty="0">
            <a:solidFill>
              <a:srgbClr val="000000"/>
            </a:solidFill>
          </a:endParaRPr>
        </a:p>
      </dgm:t>
    </dgm:pt>
    <dgm:pt modelId="{8FFE3524-7975-8D48-8B0F-936A2C0D5794}" type="parTrans" cxnId="{1B9590CD-0B87-5A48-80B6-85DC2403367E}">
      <dgm:prSet/>
      <dgm:spPr/>
      <dgm:t>
        <a:bodyPr/>
        <a:lstStyle/>
        <a:p>
          <a:endParaRPr lang="en-US"/>
        </a:p>
      </dgm:t>
    </dgm:pt>
    <dgm:pt modelId="{AE7A37AA-3A6B-9242-A3AF-8573534B4459}" type="sibTrans" cxnId="{1B9590CD-0B87-5A48-80B6-85DC2403367E}">
      <dgm:prSet/>
      <dgm:spPr/>
      <dgm:t>
        <a:bodyPr/>
        <a:lstStyle/>
        <a:p>
          <a:endParaRPr lang="en-US"/>
        </a:p>
      </dgm:t>
    </dgm:pt>
    <dgm:pt modelId="{4C587D8F-BCB1-1947-B2F1-15B00109D52E}">
      <dgm:prSet phldrT="[Text]"/>
      <dgm:spPr/>
      <dgm:t>
        <a:bodyPr/>
        <a:lstStyle/>
        <a:p>
          <a:pPr algn="l"/>
          <a:r>
            <a:rPr lang="en-US" b="1" dirty="0" smtClean="0">
              <a:solidFill>
                <a:srgbClr val="000000"/>
              </a:solidFill>
            </a:rPr>
            <a:t>Based on peer-reviewed research to the extent practicable</a:t>
          </a:r>
          <a:endParaRPr lang="en-US" b="1" dirty="0">
            <a:solidFill>
              <a:srgbClr val="000000"/>
            </a:solidFill>
          </a:endParaRPr>
        </a:p>
      </dgm:t>
    </dgm:pt>
    <dgm:pt modelId="{0D2153FD-007C-7148-B1D7-6D2371F90051}" type="parTrans" cxnId="{D308B8B6-8749-BC43-9DD1-A68D57EC4590}">
      <dgm:prSet/>
      <dgm:spPr/>
      <dgm:t>
        <a:bodyPr/>
        <a:lstStyle/>
        <a:p>
          <a:endParaRPr lang="en-US"/>
        </a:p>
      </dgm:t>
    </dgm:pt>
    <dgm:pt modelId="{B6E745C2-90E0-0943-AD6A-815EBB787159}" type="sibTrans" cxnId="{D308B8B6-8749-BC43-9DD1-A68D57EC4590}">
      <dgm:prSet/>
      <dgm:spPr/>
      <dgm:t>
        <a:bodyPr/>
        <a:lstStyle/>
        <a:p>
          <a:endParaRPr lang="en-US"/>
        </a:p>
      </dgm:t>
    </dgm:pt>
    <dgm:pt modelId="{7627F8DE-3616-A649-8C41-BE0E2FAE6778}" type="pres">
      <dgm:prSet presAssocID="{AB59A864-1DB4-184C-BF72-8DA7BFE168C7}" presName="theList" presStyleCnt="0">
        <dgm:presLayoutVars>
          <dgm:dir/>
          <dgm:animLvl val="lvl"/>
          <dgm:resizeHandles val="exact"/>
        </dgm:presLayoutVars>
      </dgm:prSet>
      <dgm:spPr/>
      <dgm:t>
        <a:bodyPr/>
        <a:lstStyle/>
        <a:p>
          <a:endParaRPr lang="en-US"/>
        </a:p>
      </dgm:t>
    </dgm:pt>
    <dgm:pt modelId="{33520124-5A32-7E4E-84A3-8C5A09E57ED6}" type="pres">
      <dgm:prSet presAssocID="{CDC80ED9-C4E8-1047-94DF-C9BC1A186CBA}" presName="compNode" presStyleCnt="0"/>
      <dgm:spPr/>
    </dgm:pt>
    <dgm:pt modelId="{8761B8D5-9218-9348-8EAB-D7CF5790806C}" type="pres">
      <dgm:prSet presAssocID="{CDC80ED9-C4E8-1047-94DF-C9BC1A186CBA}" presName="aNode" presStyleLbl="bgShp" presStyleIdx="0" presStyleCnt="2"/>
      <dgm:spPr/>
      <dgm:t>
        <a:bodyPr/>
        <a:lstStyle/>
        <a:p>
          <a:endParaRPr lang="en-US"/>
        </a:p>
      </dgm:t>
    </dgm:pt>
    <dgm:pt modelId="{3F278A20-2C39-3841-8AD1-91BFCB8634F6}" type="pres">
      <dgm:prSet presAssocID="{CDC80ED9-C4E8-1047-94DF-C9BC1A186CBA}" presName="textNode" presStyleLbl="bgShp" presStyleIdx="0" presStyleCnt="2"/>
      <dgm:spPr/>
      <dgm:t>
        <a:bodyPr/>
        <a:lstStyle/>
        <a:p>
          <a:endParaRPr lang="en-US"/>
        </a:p>
      </dgm:t>
    </dgm:pt>
    <dgm:pt modelId="{C244D144-D8C9-CD4E-B58E-6BAD3B30C882}" type="pres">
      <dgm:prSet presAssocID="{CDC80ED9-C4E8-1047-94DF-C9BC1A186CBA}" presName="compChildNode" presStyleCnt="0"/>
      <dgm:spPr/>
    </dgm:pt>
    <dgm:pt modelId="{3C139808-A04B-BE45-A703-12537A7A309E}" type="pres">
      <dgm:prSet presAssocID="{CDC80ED9-C4E8-1047-94DF-C9BC1A186CBA}" presName="theInnerList" presStyleCnt="0"/>
      <dgm:spPr/>
    </dgm:pt>
    <dgm:pt modelId="{6C315555-94C5-4D42-B7B1-81A3150F6A4F}" type="pres">
      <dgm:prSet presAssocID="{86A0B4DB-A56E-344C-8B11-24FFA94F3865}" presName="childNode" presStyleLbl="node1" presStyleIdx="0" presStyleCnt="5">
        <dgm:presLayoutVars>
          <dgm:bulletEnabled val="1"/>
        </dgm:presLayoutVars>
      </dgm:prSet>
      <dgm:spPr/>
      <dgm:t>
        <a:bodyPr/>
        <a:lstStyle/>
        <a:p>
          <a:endParaRPr lang="en-US"/>
        </a:p>
      </dgm:t>
    </dgm:pt>
    <dgm:pt modelId="{186E88A1-195F-964B-B023-CC2F9426FD28}" type="pres">
      <dgm:prSet presAssocID="{86A0B4DB-A56E-344C-8B11-24FFA94F3865}" presName="aSpace2" presStyleCnt="0"/>
      <dgm:spPr/>
    </dgm:pt>
    <dgm:pt modelId="{5AE03661-0A9A-4F46-B498-55C1862EB746}" type="pres">
      <dgm:prSet presAssocID="{C6CC8C67-9BD0-C647-AE67-FCE8E5BD8889}" presName="childNode" presStyleLbl="node1" presStyleIdx="1" presStyleCnt="5">
        <dgm:presLayoutVars>
          <dgm:bulletEnabled val="1"/>
        </dgm:presLayoutVars>
      </dgm:prSet>
      <dgm:spPr/>
      <dgm:t>
        <a:bodyPr/>
        <a:lstStyle/>
        <a:p>
          <a:endParaRPr lang="en-US"/>
        </a:p>
      </dgm:t>
    </dgm:pt>
    <dgm:pt modelId="{17ED70ED-51BF-6240-A489-A6F7CA12C478}" type="pres">
      <dgm:prSet presAssocID="{C6CC8C67-9BD0-C647-AE67-FCE8E5BD8889}" presName="aSpace2" presStyleCnt="0"/>
      <dgm:spPr/>
    </dgm:pt>
    <dgm:pt modelId="{AA5B41B5-BFE4-5A40-95E9-E57DD870FC53}" type="pres">
      <dgm:prSet presAssocID="{7319C84D-A8F7-A348-B555-B3270C5795E3}" presName="childNode" presStyleLbl="node1" presStyleIdx="2" presStyleCnt="5">
        <dgm:presLayoutVars>
          <dgm:bulletEnabled val="1"/>
        </dgm:presLayoutVars>
      </dgm:prSet>
      <dgm:spPr/>
      <dgm:t>
        <a:bodyPr/>
        <a:lstStyle/>
        <a:p>
          <a:endParaRPr lang="en-US"/>
        </a:p>
      </dgm:t>
    </dgm:pt>
    <dgm:pt modelId="{35970E36-5495-4D4C-B8AE-81BD358D6092}" type="pres">
      <dgm:prSet presAssocID="{CDC80ED9-C4E8-1047-94DF-C9BC1A186CBA}" presName="aSpace" presStyleCnt="0"/>
      <dgm:spPr/>
    </dgm:pt>
    <dgm:pt modelId="{28487E87-2199-0D43-A035-F912E1853041}" type="pres">
      <dgm:prSet presAssocID="{AE7AB376-9224-2045-AC1F-6B31E76008D5}" presName="compNode" presStyleCnt="0"/>
      <dgm:spPr/>
    </dgm:pt>
    <dgm:pt modelId="{B0D2A785-3584-944A-B258-879FDC5D2CEE}" type="pres">
      <dgm:prSet presAssocID="{AE7AB376-9224-2045-AC1F-6B31E76008D5}" presName="aNode" presStyleLbl="bgShp" presStyleIdx="1" presStyleCnt="2"/>
      <dgm:spPr/>
      <dgm:t>
        <a:bodyPr/>
        <a:lstStyle/>
        <a:p>
          <a:endParaRPr lang="en-US"/>
        </a:p>
      </dgm:t>
    </dgm:pt>
    <dgm:pt modelId="{F3B69865-53AC-F147-A672-4E65D187C992}" type="pres">
      <dgm:prSet presAssocID="{AE7AB376-9224-2045-AC1F-6B31E76008D5}" presName="textNode" presStyleLbl="bgShp" presStyleIdx="1" presStyleCnt="2"/>
      <dgm:spPr/>
      <dgm:t>
        <a:bodyPr/>
        <a:lstStyle/>
        <a:p>
          <a:endParaRPr lang="en-US"/>
        </a:p>
      </dgm:t>
    </dgm:pt>
    <dgm:pt modelId="{DD28DD9F-002B-4B45-BCD4-92152F8A6110}" type="pres">
      <dgm:prSet presAssocID="{AE7AB376-9224-2045-AC1F-6B31E76008D5}" presName="compChildNode" presStyleCnt="0"/>
      <dgm:spPr/>
    </dgm:pt>
    <dgm:pt modelId="{F1E8066D-93BF-C84A-88EC-B94FA18969F9}" type="pres">
      <dgm:prSet presAssocID="{AE7AB376-9224-2045-AC1F-6B31E76008D5}" presName="theInnerList" presStyleCnt="0"/>
      <dgm:spPr/>
    </dgm:pt>
    <dgm:pt modelId="{CBF3A17D-8881-7C4A-8AC5-1CB1C24D941B}" type="pres">
      <dgm:prSet presAssocID="{464FCFD9-EA3B-DB45-8616-F882FA195494}" presName="childNode" presStyleLbl="node1" presStyleIdx="3" presStyleCnt="5">
        <dgm:presLayoutVars>
          <dgm:bulletEnabled val="1"/>
        </dgm:presLayoutVars>
      </dgm:prSet>
      <dgm:spPr/>
      <dgm:t>
        <a:bodyPr/>
        <a:lstStyle/>
        <a:p>
          <a:endParaRPr lang="en-US"/>
        </a:p>
      </dgm:t>
    </dgm:pt>
    <dgm:pt modelId="{DF2EED44-71F1-7F40-A42B-5548D56A1E5D}" type="pres">
      <dgm:prSet presAssocID="{464FCFD9-EA3B-DB45-8616-F882FA195494}" presName="aSpace2" presStyleCnt="0"/>
      <dgm:spPr/>
    </dgm:pt>
    <dgm:pt modelId="{1297AB9D-040D-7543-8C15-4E8398C957F7}" type="pres">
      <dgm:prSet presAssocID="{4C587D8F-BCB1-1947-B2F1-15B00109D52E}" presName="childNode" presStyleLbl="node1" presStyleIdx="4" presStyleCnt="5">
        <dgm:presLayoutVars>
          <dgm:bulletEnabled val="1"/>
        </dgm:presLayoutVars>
      </dgm:prSet>
      <dgm:spPr/>
      <dgm:t>
        <a:bodyPr/>
        <a:lstStyle/>
        <a:p>
          <a:endParaRPr lang="en-US"/>
        </a:p>
      </dgm:t>
    </dgm:pt>
  </dgm:ptLst>
  <dgm:cxnLst>
    <dgm:cxn modelId="{7AA79680-6C51-F54E-9450-C5A83CCB7F65}" type="presOf" srcId="{AB59A864-1DB4-184C-BF72-8DA7BFE168C7}" destId="{7627F8DE-3616-A649-8C41-BE0E2FAE6778}" srcOrd="0" destOrd="0" presId="urn:microsoft.com/office/officeart/2005/8/layout/lProcess2"/>
    <dgm:cxn modelId="{F9947DA3-04C0-4447-97D0-2C0D4666D7B1}" type="presOf" srcId="{CDC80ED9-C4E8-1047-94DF-C9BC1A186CBA}" destId="{8761B8D5-9218-9348-8EAB-D7CF5790806C}" srcOrd="0" destOrd="0" presId="urn:microsoft.com/office/officeart/2005/8/layout/lProcess2"/>
    <dgm:cxn modelId="{6F0ED486-8FE5-8C45-98EE-46F149D6B7C2}" srcId="{AB59A864-1DB4-184C-BF72-8DA7BFE168C7}" destId="{CDC80ED9-C4E8-1047-94DF-C9BC1A186CBA}" srcOrd="0" destOrd="0" parTransId="{62DE7C00-075B-4641-BD33-A0C2783A8948}" sibTransId="{D5C640B5-F663-884B-BC39-4BBF1C95AC9C}"/>
    <dgm:cxn modelId="{6E608E89-BE63-C444-AE5A-8DEB0D8DD7F6}" srcId="{CDC80ED9-C4E8-1047-94DF-C9BC1A186CBA}" destId="{7319C84D-A8F7-A348-B555-B3270C5795E3}" srcOrd="2" destOrd="0" parTransId="{464FCF72-5A42-F145-A6F3-C5D850CC88C3}" sibTransId="{2DDD0819-04B0-9D47-8218-684E53D5E9AD}"/>
    <dgm:cxn modelId="{D308B8B6-8749-BC43-9DD1-A68D57EC4590}" srcId="{AE7AB376-9224-2045-AC1F-6B31E76008D5}" destId="{4C587D8F-BCB1-1947-B2F1-15B00109D52E}" srcOrd="1" destOrd="0" parTransId="{0D2153FD-007C-7148-B1D7-6D2371F90051}" sibTransId="{B6E745C2-90E0-0943-AD6A-815EBB787159}"/>
    <dgm:cxn modelId="{B154206C-6FCD-1F4F-B9F5-75B059F153BF}" type="presOf" srcId="{AE7AB376-9224-2045-AC1F-6B31E76008D5}" destId="{B0D2A785-3584-944A-B258-879FDC5D2CEE}" srcOrd="0" destOrd="0" presId="urn:microsoft.com/office/officeart/2005/8/layout/lProcess2"/>
    <dgm:cxn modelId="{643CC44E-57C1-9240-9762-60B76E0DEF8D}" type="presOf" srcId="{C6CC8C67-9BD0-C647-AE67-FCE8E5BD8889}" destId="{5AE03661-0A9A-4F46-B498-55C1862EB746}" srcOrd="0" destOrd="0" presId="urn:microsoft.com/office/officeart/2005/8/layout/lProcess2"/>
    <dgm:cxn modelId="{385A6FD4-96CD-674B-9D8A-D6ECC757F5C3}" type="presOf" srcId="{CDC80ED9-C4E8-1047-94DF-C9BC1A186CBA}" destId="{3F278A20-2C39-3841-8AD1-91BFCB8634F6}" srcOrd="1" destOrd="0" presId="urn:microsoft.com/office/officeart/2005/8/layout/lProcess2"/>
    <dgm:cxn modelId="{291FB6D9-24CC-1A4B-85E9-7DB9CFE0534B}" type="presOf" srcId="{464FCFD9-EA3B-DB45-8616-F882FA195494}" destId="{CBF3A17D-8881-7C4A-8AC5-1CB1C24D941B}" srcOrd="0" destOrd="0" presId="urn:microsoft.com/office/officeart/2005/8/layout/lProcess2"/>
    <dgm:cxn modelId="{422F029D-C652-2F4D-86CB-881F75E5EA90}" srcId="{CDC80ED9-C4E8-1047-94DF-C9BC1A186CBA}" destId="{C6CC8C67-9BD0-C647-AE67-FCE8E5BD8889}" srcOrd="1" destOrd="0" parTransId="{E7B875F4-6A10-B548-A4A6-2177E1D805E1}" sibTransId="{AA58F880-78A6-C04F-80F3-0A4CD2981050}"/>
    <dgm:cxn modelId="{280FE09E-4B50-DF4F-AD55-8958011C19A3}" srcId="{CDC80ED9-C4E8-1047-94DF-C9BC1A186CBA}" destId="{86A0B4DB-A56E-344C-8B11-24FFA94F3865}" srcOrd="0" destOrd="0" parTransId="{9DDD435C-0D47-B44B-9528-68A5FA38EA6C}" sibTransId="{8CECA3EB-C351-474A-9DD0-F50BA738F2D2}"/>
    <dgm:cxn modelId="{9C3F45CD-7CDE-794C-A4AD-7CCD75E2E5AC}" type="presOf" srcId="{4C587D8F-BCB1-1947-B2F1-15B00109D52E}" destId="{1297AB9D-040D-7543-8C15-4E8398C957F7}" srcOrd="0" destOrd="0" presId="urn:microsoft.com/office/officeart/2005/8/layout/lProcess2"/>
    <dgm:cxn modelId="{8F602B78-268E-6442-8FDA-EF74D6637B98}" type="presOf" srcId="{86A0B4DB-A56E-344C-8B11-24FFA94F3865}" destId="{6C315555-94C5-4D42-B7B1-81A3150F6A4F}" srcOrd="0" destOrd="0" presId="urn:microsoft.com/office/officeart/2005/8/layout/lProcess2"/>
    <dgm:cxn modelId="{1B9590CD-0B87-5A48-80B6-85DC2403367E}" srcId="{AE7AB376-9224-2045-AC1F-6B31E76008D5}" destId="{464FCFD9-EA3B-DB45-8616-F882FA195494}" srcOrd="0" destOrd="0" parTransId="{8FFE3524-7975-8D48-8B0F-936A2C0D5794}" sibTransId="{AE7A37AA-3A6B-9242-A3AF-8573534B4459}"/>
    <dgm:cxn modelId="{31709B01-8DF8-D54A-B817-D5FF1FAECA38}" type="presOf" srcId="{7319C84D-A8F7-A348-B555-B3270C5795E3}" destId="{AA5B41B5-BFE4-5A40-95E9-E57DD870FC53}" srcOrd="0" destOrd="0" presId="urn:microsoft.com/office/officeart/2005/8/layout/lProcess2"/>
    <dgm:cxn modelId="{BDC1952F-8735-7548-8FF8-4CBA9B75122C}" type="presOf" srcId="{AE7AB376-9224-2045-AC1F-6B31E76008D5}" destId="{F3B69865-53AC-F147-A672-4E65D187C992}" srcOrd="1" destOrd="0" presId="urn:microsoft.com/office/officeart/2005/8/layout/lProcess2"/>
    <dgm:cxn modelId="{54DBDF85-8535-614A-9CDC-22AC28E9F528}" srcId="{AB59A864-1DB4-184C-BF72-8DA7BFE168C7}" destId="{AE7AB376-9224-2045-AC1F-6B31E76008D5}" srcOrd="1" destOrd="0" parTransId="{B038D4E2-0B84-254C-9540-CFC8FED8B680}" sibTransId="{20ADD142-8964-2C47-A66F-1DF90E04EFEE}"/>
    <dgm:cxn modelId="{B6CD32CD-163E-6E43-9F56-4FA71B9375E0}" type="presParOf" srcId="{7627F8DE-3616-A649-8C41-BE0E2FAE6778}" destId="{33520124-5A32-7E4E-84A3-8C5A09E57ED6}" srcOrd="0" destOrd="0" presId="urn:microsoft.com/office/officeart/2005/8/layout/lProcess2"/>
    <dgm:cxn modelId="{4A1FB797-7E2B-D14E-8CBA-F1A75723227C}" type="presParOf" srcId="{33520124-5A32-7E4E-84A3-8C5A09E57ED6}" destId="{8761B8D5-9218-9348-8EAB-D7CF5790806C}" srcOrd="0" destOrd="0" presId="urn:microsoft.com/office/officeart/2005/8/layout/lProcess2"/>
    <dgm:cxn modelId="{E058965E-1FDA-FA4E-BBC5-B87AD3655E6C}" type="presParOf" srcId="{33520124-5A32-7E4E-84A3-8C5A09E57ED6}" destId="{3F278A20-2C39-3841-8AD1-91BFCB8634F6}" srcOrd="1" destOrd="0" presId="urn:microsoft.com/office/officeart/2005/8/layout/lProcess2"/>
    <dgm:cxn modelId="{90945DB5-5909-4F48-91FF-BB5B8A8567E2}" type="presParOf" srcId="{33520124-5A32-7E4E-84A3-8C5A09E57ED6}" destId="{C244D144-D8C9-CD4E-B58E-6BAD3B30C882}" srcOrd="2" destOrd="0" presId="urn:microsoft.com/office/officeart/2005/8/layout/lProcess2"/>
    <dgm:cxn modelId="{64917BCC-DC2B-3940-B68A-9E636F89E3A4}" type="presParOf" srcId="{C244D144-D8C9-CD4E-B58E-6BAD3B30C882}" destId="{3C139808-A04B-BE45-A703-12537A7A309E}" srcOrd="0" destOrd="0" presId="urn:microsoft.com/office/officeart/2005/8/layout/lProcess2"/>
    <dgm:cxn modelId="{C6C3BBC0-2EFE-894C-96C5-C9B5541BCC32}" type="presParOf" srcId="{3C139808-A04B-BE45-A703-12537A7A309E}" destId="{6C315555-94C5-4D42-B7B1-81A3150F6A4F}" srcOrd="0" destOrd="0" presId="urn:microsoft.com/office/officeart/2005/8/layout/lProcess2"/>
    <dgm:cxn modelId="{0811C591-73B1-E34D-8D63-3FE13F416539}" type="presParOf" srcId="{3C139808-A04B-BE45-A703-12537A7A309E}" destId="{186E88A1-195F-964B-B023-CC2F9426FD28}" srcOrd="1" destOrd="0" presId="urn:microsoft.com/office/officeart/2005/8/layout/lProcess2"/>
    <dgm:cxn modelId="{8EA025B3-8F07-8C47-AF88-142F45DDC397}" type="presParOf" srcId="{3C139808-A04B-BE45-A703-12537A7A309E}" destId="{5AE03661-0A9A-4F46-B498-55C1862EB746}" srcOrd="2" destOrd="0" presId="urn:microsoft.com/office/officeart/2005/8/layout/lProcess2"/>
    <dgm:cxn modelId="{22BC42EC-F93D-524D-A138-9E73A062EB8F}" type="presParOf" srcId="{3C139808-A04B-BE45-A703-12537A7A309E}" destId="{17ED70ED-51BF-6240-A489-A6F7CA12C478}" srcOrd="3" destOrd="0" presId="urn:microsoft.com/office/officeart/2005/8/layout/lProcess2"/>
    <dgm:cxn modelId="{C5FBAC57-3917-E34B-AE82-3F438987A1C4}" type="presParOf" srcId="{3C139808-A04B-BE45-A703-12537A7A309E}" destId="{AA5B41B5-BFE4-5A40-95E9-E57DD870FC53}" srcOrd="4" destOrd="0" presId="urn:microsoft.com/office/officeart/2005/8/layout/lProcess2"/>
    <dgm:cxn modelId="{43720413-AD72-0942-BFF0-C91691FEDC2F}" type="presParOf" srcId="{7627F8DE-3616-A649-8C41-BE0E2FAE6778}" destId="{35970E36-5495-4D4C-B8AE-81BD358D6092}" srcOrd="1" destOrd="0" presId="urn:microsoft.com/office/officeart/2005/8/layout/lProcess2"/>
    <dgm:cxn modelId="{37B4D383-F472-1845-9B4F-788A0A27BDA7}" type="presParOf" srcId="{7627F8DE-3616-A649-8C41-BE0E2FAE6778}" destId="{28487E87-2199-0D43-A035-F912E1853041}" srcOrd="2" destOrd="0" presId="urn:microsoft.com/office/officeart/2005/8/layout/lProcess2"/>
    <dgm:cxn modelId="{EDF9CA73-B5AB-A44F-9D0F-1EBBD28BF5C8}" type="presParOf" srcId="{28487E87-2199-0D43-A035-F912E1853041}" destId="{B0D2A785-3584-944A-B258-879FDC5D2CEE}" srcOrd="0" destOrd="0" presId="urn:microsoft.com/office/officeart/2005/8/layout/lProcess2"/>
    <dgm:cxn modelId="{D9673336-F2F2-D34E-85A3-56669874C72D}" type="presParOf" srcId="{28487E87-2199-0D43-A035-F912E1853041}" destId="{F3B69865-53AC-F147-A672-4E65D187C992}" srcOrd="1" destOrd="0" presId="urn:microsoft.com/office/officeart/2005/8/layout/lProcess2"/>
    <dgm:cxn modelId="{02688DB2-E97A-514E-B503-0A45B2B6B843}" type="presParOf" srcId="{28487E87-2199-0D43-A035-F912E1853041}" destId="{DD28DD9F-002B-4B45-BCD4-92152F8A6110}" srcOrd="2" destOrd="0" presId="urn:microsoft.com/office/officeart/2005/8/layout/lProcess2"/>
    <dgm:cxn modelId="{C2153B7B-E9A8-CC44-B926-E7FB0A311216}" type="presParOf" srcId="{DD28DD9F-002B-4B45-BCD4-92152F8A6110}" destId="{F1E8066D-93BF-C84A-88EC-B94FA18969F9}" srcOrd="0" destOrd="0" presId="urn:microsoft.com/office/officeart/2005/8/layout/lProcess2"/>
    <dgm:cxn modelId="{0C9A2DB2-AC27-2746-8CDC-2F8BF7AF7485}" type="presParOf" srcId="{F1E8066D-93BF-C84A-88EC-B94FA18969F9}" destId="{CBF3A17D-8881-7C4A-8AC5-1CB1C24D941B}" srcOrd="0" destOrd="0" presId="urn:microsoft.com/office/officeart/2005/8/layout/lProcess2"/>
    <dgm:cxn modelId="{6BCF80F3-82AF-EC49-B9F4-50785474888C}" type="presParOf" srcId="{F1E8066D-93BF-C84A-88EC-B94FA18969F9}" destId="{DF2EED44-71F1-7F40-A42B-5548D56A1E5D}" srcOrd="1" destOrd="0" presId="urn:microsoft.com/office/officeart/2005/8/layout/lProcess2"/>
    <dgm:cxn modelId="{0C041D80-800B-4547-8020-54E707727436}" type="presParOf" srcId="{F1E8066D-93BF-C84A-88EC-B94FA18969F9}" destId="{1297AB9D-040D-7543-8C15-4E8398C957F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ED6D15-B447-6346-B1C7-F650210CAA31}"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C5ACF7C6-0464-3C40-9867-A99472ECE0B9}">
      <dgm:prSet phldrT="[Text]"/>
      <dgm:spPr/>
      <dgm:t>
        <a:bodyPr/>
        <a:lstStyle/>
        <a:p>
          <a:pPr algn="l"/>
          <a:r>
            <a:rPr lang="en-US" b="1" dirty="0" smtClean="0">
              <a:solidFill>
                <a:srgbClr val="000000"/>
              </a:solidFill>
            </a:rPr>
            <a:t>A State must adopt…criteria for determining whether a child has a specific learning disability (SLD)</a:t>
          </a:r>
          <a:endParaRPr lang="en-US" b="1" dirty="0">
            <a:solidFill>
              <a:srgbClr val="000000"/>
            </a:solidFill>
          </a:endParaRPr>
        </a:p>
      </dgm:t>
    </dgm:pt>
    <dgm:pt modelId="{6517FC4B-1D00-0F43-A8F2-ECEB4B401AF8}" type="parTrans" cxnId="{7CDC5A4B-39D3-BB49-AEA4-023DAD110559}">
      <dgm:prSet/>
      <dgm:spPr/>
      <dgm:t>
        <a:bodyPr/>
        <a:lstStyle/>
        <a:p>
          <a:endParaRPr lang="en-US"/>
        </a:p>
      </dgm:t>
    </dgm:pt>
    <dgm:pt modelId="{2807ED08-7727-9141-B83C-A6ACE4F98102}" type="sibTrans" cxnId="{7CDC5A4B-39D3-BB49-AEA4-023DAD110559}">
      <dgm:prSet/>
      <dgm:spPr/>
      <dgm:t>
        <a:bodyPr/>
        <a:lstStyle/>
        <a:p>
          <a:endParaRPr lang="en-US"/>
        </a:p>
      </dgm:t>
    </dgm:pt>
    <dgm:pt modelId="{FCCBF0F4-B73A-2E40-AED0-45969DB603E9}">
      <dgm:prSet phldrT="[Text]" custT="1"/>
      <dgm:spPr/>
      <dgm:t>
        <a:bodyPr/>
        <a:lstStyle/>
        <a:p>
          <a:pPr algn="l"/>
          <a:r>
            <a:rPr lang="en-US" sz="1600" b="1" dirty="0" smtClean="0">
              <a:solidFill>
                <a:srgbClr val="000000"/>
              </a:solidFill>
            </a:rPr>
            <a:t>Must not require the use of a severe discrepancy between intellectual ability and achievement</a:t>
          </a:r>
          <a:endParaRPr lang="en-US" sz="1600" b="1" dirty="0">
            <a:solidFill>
              <a:srgbClr val="000000"/>
            </a:solidFill>
          </a:endParaRPr>
        </a:p>
      </dgm:t>
    </dgm:pt>
    <dgm:pt modelId="{4D1E653E-5022-2143-8D00-E99B2977AEA6}" type="parTrans" cxnId="{FA102947-6B3F-704A-B1B0-9D1DD566E732}">
      <dgm:prSet/>
      <dgm:spPr/>
      <dgm:t>
        <a:bodyPr/>
        <a:lstStyle/>
        <a:p>
          <a:endParaRPr lang="en-US"/>
        </a:p>
      </dgm:t>
    </dgm:pt>
    <dgm:pt modelId="{93C16A82-D3C5-9648-A34B-CFE2E34E7757}" type="sibTrans" cxnId="{FA102947-6B3F-704A-B1B0-9D1DD566E732}">
      <dgm:prSet/>
      <dgm:spPr/>
      <dgm:t>
        <a:bodyPr/>
        <a:lstStyle/>
        <a:p>
          <a:endParaRPr lang="en-US"/>
        </a:p>
      </dgm:t>
    </dgm:pt>
    <dgm:pt modelId="{7E376B0A-0FB9-DE47-8561-77BE66FC1112}">
      <dgm:prSet phldrT="[Text]" custT="1"/>
      <dgm:spPr/>
      <dgm:t>
        <a:bodyPr/>
        <a:lstStyle/>
        <a:p>
          <a:pPr algn="l"/>
          <a:r>
            <a:rPr lang="en-US" sz="1600" b="1" dirty="0" smtClean="0">
              <a:solidFill>
                <a:srgbClr val="000000"/>
              </a:solidFill>
            </a:rPr>
            <a:t>Must permit the use of a process based on the child’s response to scientific, research-based intervention</a:t>
          </a:r>
          <a:endParaRPr lang="en-US" sz="1600" b="1" dirty="0">
            <a:solidFill>
              <a:srgbClr val="000000"/>
            </a:solidFill>
          </a:endParaRPr>
        </a:p>
      </dgm:t>
    </dgm:pt>
    <dgm:pt modelId="{C8DD0C8F-469B-5149-85E6-E0A026C355E2}" type="parTrans" cxnId="{84EC107A-8286-3A4E-98A2-1C4421F6417F}">
      <dgm:prSet/>
      <dgm:spPr/>
      <dgm:t>
        <a:bodyPr/>
        <a:lstStyle/>
        <a:p>
          <a:endParaRPr lang="en-US"/>
        </a:p>
      </dgm:t>
    </dgm:pt>
    <dgm:pt modelId="{6D6E2788-8136-D145-990D-75ED72A0BE03}" type="sibTrans" cxnId="{84EC107A-8286-3A4E-98A2-1C4421F6417F}">
      <dgm:prSet/>
      <dgm:spPr/>
      <dgm:t>
        <a:bodyPr/>
        <a:lstStyle/>
        <a:p>
          <a:endParaRPr lang="en-US"/>
        </a:p>
      </dgm:t>
    </dgm:pt>
    <dgm:pt modelId="{910115AD-510A-5F4F-A18B-7255059DF62C}" type="pres">
      <dgm:prSet presAssocID="{02ED6D15-B447-6346-B1C7-F650210CAA31}" presName="Name0" presStyleCnt="0">
        <dgm:presLayoutVars>
          <dgm:chPref val="1"/>
          <dgm:dir/>
          <dgm:animOne val="branch"/>
          <dgm:animLvl val="lvl"/>
          <dgm:resizeHandles val="exact"/>
        </dgm:presLayoutVars>
      </dgm:prSet>
      <dgm:spPr/>
      <dgm:t>
        <a:bodyPr/>
        <a:lstStyle/>
        <a:p>
          <a:endParaRPr lang="en-US"/>
        </a:p>
      </dgm:t>
    </dgm:pt>
    <dgm:pt modelId="{AA83CBA3-AD30-AD4A-8DFC-7D4570890A25}" type="pres">
      <dgm:prSet presAssocID="{C5ACF7C6-0464-3C40-9867-A99472ECE0B9}" presName="root1" presStyleCnt="0"/>
      <dgm:spPr/>
    </dgm:pt>
    <dgm:pt modelId="{EED25435-6D48-1A46-B337-B4C5920ED31A}" type="pres">
      <dgm:prSet presAssocID="{C5ACF7C6-0464-3C40-9867-A99472ECE0B9}" presName="LevelOneTextNode" presStyleLbl="node0" presStyleIdx="0" presStyleCnt="1" custAng="5400000" custScaleX="430935" custScaleY="85826" custLinFactX="-17635" custLinFactNeighborX="-100000" custLinFactNeighborY="-1106">
        <dgm:presLayoutVars>
          <dgm:chPref val="3"/>
        </dgm:presLayoutVars>
      </dgm:prSet>
      <dgm:spPr/>
      <dgm:t>
        <a:bodyPr/>
        <a:lstStyle/>
        <a:p>
          <a:endParaRPr lang="en-US"/>
        </a:p>
      </dgm:t>
    </dgm:pt>
    <dgm:pt modelId="{CE9C04A9-93F7-7147-92F3-9C5A7F3F0FB2}" type="pres">
      <dgm:prSet presAssocID="{C5ACF7C6-0464-3C40-9867-A99472ECE0B9}" presName="level2hierChild" presStyleCnt="0"/>
      <dgm:spPr/>
    </dgm:pt>
    <dgm:pt modelId="{DDF0BA6D-5CAC-6A43-AABC-2029BB54C520}" type="pres">
      <dgm:prSet presAssocID="{4D1E653E-5022-2143-8D00-E99B2977AEA6}" presName="conn2-1" presStyleLbl="parChTrans1D2" presStyleIdx="0" presStyleCnt="2"/>
      <dgm:spPr/>
      <dgm:t>
        <a:bodyPr/>
        <a:lstStyle/>
        <a:p>
          <a:endParaRPr lang="en-US"/>
        </a:p>
      </dgm:t>
    </dgm:pt>
    <dgm:pt modelId="{1F240E01-F9E0-F744-A2D5-78BD645C316D}" type="pres">
      <dgm:prSet presAssocID="{4D1E653E-5022-2143-8D00-E99B2977AEA6}" presName="connTx" presStyleLbl="parChTrans1D2" presStyleIdx="0" presStyleCnt="2"/>
      <dgm:spPr/>
      <dgm:t>
        <a:bodyPr/>
        <a:lstStyle/>
        <a:p>
          <a:endParaRPr lang="en-US"/>
        </a:p>
      </dgm:t>
    </dgm:pt>
    <dgm:pt modelId="{B558B120-2572-6747-B28D-D9AD7EFBCF73}" type="pres">
      <dgm:prSet presAssocID="{FCCBF0F4-B73A-2E40-AED0-45969DB603E9}" presName="root2" presStyleCnt="0"/>
      <dgm:spPr/>
    </dgm:pt>
    <dgm:pt modelId="{32CB452C-0BEA-004A-889A-9FCDADDA79C1}" type="pres">
      <dgm:prSet presAssocID="{FCCBF0F4-B73A-2E40-AED0-45969DB603E9}" presName="LevelTwoTextNode" presStyleLbl="node2" presStyleIdx="0" presStyleCnt="2" custScaleX="118706" custScaleY="215782">
        <dgm:presLayoutVars>
          <dgm:chPref val="3"/>
        </dgm:presLayoutVars>
      </dgm:prSet>
      <dgm:spPr/>
      <dgm:t>
        <a:bodyPr/>
        <a:lstStyle/>
        <a:p>
          <a:endParaRPr lang="en-US"/>
        </a:p>
      </dgm:t>
    </dgm:pt>
    <dgm:pt modelId="{1724AB43-0AF6-CA45-B329-4F342A8157BC}" type="pres">
      <dgm:prSet presAssocID="{FCCBF0F4-B73A-2E40-AED0-45969DB603E9}" presName="level3hierChild" presStyleCnt="0"/>
      <dgm:spPr/>
    </dgm:pt>
    <dgm:pt modelId="{86FBEAE9-B24E-674B-A2C9-1ED624ADC4EE}" type="pres">
      <dgm:prSet presAssocID="{C8DD0C8F-469B-5149-85E6-E0A026C355E2}" presName="conn2-1" presStyleLbl="parChTrans1D2" presStyleIdx="1" presStyleCnt="2"/>
      <dgm:spPr/>
      <dgm:t>
        <a:bodyPr/>
        <a:lstStyle/>
        <a:p>
          <a:endParaRPr lang="en-US"/>
        </a:p>
      </dgm:t>
    </dgm:pt>
    <dgm:pt modelId="{5CF0D65B-169B-8447-A6C0-5C9D0CEA5D76}" type="pres">
      <dgm:prSet presAssocID="{C8DD0C8F-469B-5149-85E6-E0A026C355E2}" presName="connTx" presStyleLbl="parChTrans1D2" presStyleIdx="1" presStyleCnt="2"/>
      <dgm:spPr/>
      <dgm:t>
        <a:bodyPr/>
        <a:lstStyle/>
        <a:p>
          <a:endParaRPr lang="en-US"/>
        </a:p>
      </dgm:t>
    </dgm:pt>
    <dgm:pt modelId="{14CC6855-E532-ED40-BAAC-1002044512DC}" type="pres">
      <dgm:prSet presAssocID="{7E376B0A-0FB9-DE47-8561-77BE66FC1112}" presName="root2" presStyleCnt="0"/>
      <dgm:spPr/>
    </dgm:pt>
    <dgm:pt modelId="{2F3A70CE-D05F-FF48-9490-6E60CCA6A38A}" type="pres">
      <dgm:prSet presAssocID="{7E376B0A-0FB9-DE47-8561-77BE66FC1112}" presName="LevelTwoTextNode" presStyleLbl="node2" presStyleIdx="1" presStyleCnt="2" custScaleX="117883" custScaleY="187783" custLinFactNeighborX="1326" custLinFactNeighborY="64429">
        <dgm:presLayoutVars>
          <dgm:chPref val="3"/>
        </dgm:presLayoutVars>
      </dgm:prSet>
      <dgm:spPr/>
      <dgm:t>
        <a:bodyPr/>
        <a:lstStyle/>
        <a:p>
          <a:endParaRPr lang="en-US"/>
        </a:p>
      </dgm:t>
    </dgm:pt>
    <dgm:pt modelId="{49F4BFFF-DD8F-3646-8960-E38BD50D3CB9}" type="pres">
      <dgm:prSet presAssocID="{7E376B0A-0FB9-DE47-8561-77BE66FC1112}" presName="level3hierChild" presStyleCnt="0"/>
      <dgm:spPr/>
    </dgm:pt>
  </dgm:ptLst>
  <dgm:cxnLst>
    <dgm:cxn modelId="{3A0A845B-2963-8B45-9351-353BFEFC0871}" type="presOf" srcId="{C5ACF7C6-0464-3C40-9867-A99472ECE0B9}" destId="{EED25435-6D48-1A46-B337-B4C5920ED31A}" srcOrd="0" destOrd="0" presId="urn:microsoft.com/office/officeart/2008/layout/HorizontalMultiLevelHierarchy"/>
    <dgm:cxn modelId="{C060FD7A-5EC4-D941-9426-4E094A78F7BB}" type="presOf" srcId="{C8DD0C8F-469B-5149-85E6-E0A026C355E2}" destId="{5CF0D65B-169B-8447-A6C0-5C9D0CEA5D76}" srcOrd="1" destOrd="0" presId="urn:microsoft.com/office/officeart/2008/layout/HorizontalMultiLevelHierarchy"/>
    <dgm:cxn modelId="{9DB1BA49-1585-B642-9D1A-24B6AF97E464}" type="presOf" srcId="{4D1E653E-5022-2143-8D00-E99B2977AEA6}" destId="{1F240E01-F9E0-F744-A2D5-78BD645C316D}" srcOrd="1" destOrd="0" presId="urn:microsoft.com/office/officeart/2008/layout/HorizontalMultiLevelHierarchy"/>
    <dgm:cxn modelId="{1D30ECE1-4F24-6741-9B4F-53114541EA4B}" type="presOf" srcId="{4D1E653E-5022-2143-8D00-E99B2977AEA6}" destId="{DDF0BA6D-5CAC-6A43-AABC-2029BB54C520}" srcOrd="0" destOrd="0" presId="urn:microsoft.com/office/officeart/2008/layout/HorizontalMultiLevelHierarchy"/>
    <dgm:cxn modelId="{84EC107A-8286-3A4E-98A2-1C4421F6417F}" srcId="{C5ACF7C6-0464-3C40-9867-A99472ECE0B9}" destId="{7E376B0A-0FB9-DE47-8561-77BE66FC1112}" srcOrd="1" destOrd="0" parTransId="{C8DD0C8F-469B-5149-85E6-E0A026C355E2}" sibTransId="{6D6E2788-8136-D145-990D-75ED72A0BE03}"/>
    <dgm:cxn modelId="{90400447-DAA8-FE4C-A848-9AE23E989DB4}" type="presOf" srcId="{02ED6D15-B447-6346-B1C7-F650210CAA31}" destId="{910115AD-510A-5F4F-A18B-7255059DF62C}" srcOrd="0" destOrd="0" presId="urn:microsoft.com/office/officeart/2008/layout/HorizontalMultiLevelHierarchy"/>
    <dgm:cxn modelId="{AC516F3A-AE3D-9942-B444-97ECBBE1D213}" type="presOf" srcId="{7E376B0A-0FB9-DE47-8561-77BE66FC1112}" destId="{2F3A70CE-D05F-FF48-9490-6E60CCA6A38A}" srcOrd="0" destOrd="0" presId="urn:microsoft.com/office/officeart/2008/layout/HorizontalMultiLevelHierarchy"/>
    <dgm:cxn modelId="{FA102947-6B3F-704A-B1B0-9D1DD566E732}" srcId="{C5ACF7C6-0464-3C40-9867-A99472ECE0B9}" destId="{FCCBF0F4-B73A-2E40-AED0-45969DB603E9}" srcOrd="0" destOrd="0" parTransId="{4D1E653E-5022-2143-8D00-E99B2977AEA6}" sibTransId="{93C16A82-D3C5-9648-A34B-CFE2E34E7757}"/>
    <dgm:cxn modelId="{CE3BADC9-C554-284E-BCC6-48BCDE20AA61}" type="presOf" srcId="{C8DD0C8F-469B-5149-85E6-E0A026C355E2}" destId="{86FBEAE9-B24E-674B-A2C9-1ED624ADC4EE}" srcOrd="0" destOrd="0" presId="urn:microsoft.com/office/officeart/2008/layout/HorizontalMultiLevelHierarchy"/>
    <dgm:cxn modelId="{56254875-6414-3149-B3F9-100A998664C6}" type="presOf" srcId="{FCCBF0F4-B73A-2E40-AED0-45969DB603E9}" destId="{32CB452C-0BEA-004A-889A-9FCDADDA79C1}" srcOrd="0" destOrd="0" presId="urn:microsoft.com/office/officeart/2008/layout/HorizontalMultiLevelHierarchy"/>
    <dgm:cxn modelId="{7CDC5A4B-39D3-BB49-AEA4-023DAD110559}" srcId="{02ED6D15-B447-6346-B1C7-F650210CAA31}" destId="{C5ACF7C6-0464-3C40-9867-A99472ECE0B9}" srcOrd="0" destOrd="0" parTransId="{6517FC4B-1D00-0F43-A8F2-ECEB4B401AF8}" sibTransId="{2807ED08-7727-9141-B83C-A6ACE4F98102}"/>
    <dgm:cxn modelId="{BE2F5696-6CA5-FF42-A1BB-22B8959B7C9E}" type="presParOf" srcId="{910115AD-510A-5F4F-A18B-7255059DF62C}" destId="{AA83CBA3-AD30-AD4A-8DFC-7D4570890A25}" srcOrd="0" destOrd="0" presId="urn:microsoft.com/office/officeart/2008/layout/HorizontalMultiLevelHierarchy"/>
    <dgm:cxn modelId="{622789B0-AC07-9941-B922-F501B545E599}" type="presParOf" srcId="{AA83CBA3-AD30-AD4A-8DFC-7D4570890A25}" destId="{EED25435-6D48-1A46-B337-B4C5920ED31A}" srcOrd="0" destOrd="0" presId="urn:microsoft.com/office/officeart/2008/layout/HorizontalMultiLevelHierarchy"/>
    <dgm:cxn modelId="{DD1E0C17-3DFD-5F45-9B17-BDE383D21007}" type="presParOf" srcId="{AA83CBA3-AD30-AD4A-8DFC-7D4570890A25}" destId="{CE9C04A9-93F7-7147-92F3-9C5A7F3F0FB2}" srcOrd="1" destOrd="0" presId="urn:microsoft.com/office/officeart/2008/layout/HorizontalMultiLevelHierarchy"/>
    <dgm:cxn modelId="{B13DA0BA-82CB-534F-8728-0A6F5009459A}" type="presParOf" srcId="{CE9C04A9-93F7-7147-92F3-9C5A7F3F0FB2}" destId="{DDF0BA6D-5CAC-6A43-AABC-2029BB54C520}" srcOrd="0" destOrd="0" presId="urn:microsoft.com/office/officeart/2008/layout/HorizontalMultiLevelHierarchy"/>
    <dgm:cxn modelId="{C05F5CFB-9AE6-E94D-8831-D30F4A7444E7}" type="presParOf" srcId="{DDF0BA6D-5CAC-6A43-AABC-2029BB54C520}" destId="{1F240E01-F9E0-F744-A2D5-78BD645C316D}" srcOrd="0" destOrd="0" presId="urn:microsoft.com/office/officeart/2008/layout/HorizontalMultiLevelHierarchy"/>
    <dgm:cxn modelId="{C58C52B4-18FB-2549-9967-DEBFF064E5F1}" type="presParOf" srcId="{CE9C04A9-93F7-7147-92F3-9C5A7F3F0FB2}" destId="{B558B120-2572-6747-B28D-D9AD7EFBCF73}" srcOrd="1" destOrd="0" presId="urn:microsoft.com/office/officeart/2008/layout/HorizontalMultiLevelHierarchy"/>
    <dgm:cxn modelId="{2D7A503A-AA06-C14C-B551-EDF0BA0686DE}" type="presParOf" srcId="{B558B120-2572-6747-B28D-D9AD7EFBCF73}" destId="{32CB452C-0BEA-004A-889A-9FCDADDA79C1}" srcOrd="0" destOrd="0" presId="urn:microsoft.com/office/officeart/2008/layout/HorizontalMultiLevelHierarchy"/>
    <dgm:cxn modelId="{0D5FFBA7-1591-6840-B2EF-C9ADC13A85B3}" type="presParOf" srcId="{B558B120-2572-6747-B28D-D9AD7EFBCF73}" destId="{1724AB43-0AF6-CA45-B329-4F342A8157BC}" srcOrd="1" destOrd="0" presId="urn:microsoft.com/office/officeart/2008/layout/HorizontalMultiLevelHierarchy"/>
    <dgm:cxn modelId="{E8242E82-1086-474E-9159-05C1D82BD1AA}" type="presParOf" srcId="{CE9C04A9-93F7-7147-92F3-9C5A7F3F0FB2}" destId="{86FBEAE9-B24E-674B-A2C9-1ED624ADC4EE}" srcOrd="2" destOrd="0" presId="urn:microsoft.com/office/officeart/2008/layout/HorizontalMultiLevelHierarchy"/>
    <dgm:cxn modelId="{5E51DCF7-A1F4-7440-A5EB-8E257B4F7C9B}" type="presParOf" srcId="{86FBEAE9-B24E-674B-A2C9-1ED624ADC4EE}" destId="{5CF0D65B-169B-8447-A6C0-5C9D0CEA5D76}" srcOrd="0" destOrd="0" presId="urn:microsoft.com/office/officeart/2008/layout/HorizontalMultiLevelHierarchy"/>
    <dgm:cxn modelId="{3B02307D-0E7A-414C-93E8-35F088BCA683}" type="presParOf" srcId="{CE9C04A9-93F7-7147-92F3-9C5A7F3F0FB2}" destId="{14CC6855-E532-ED40-BAAC-1002044512DC}" srcOrd="3" destOrd="0" presId="urn:microsoft.com/office/officeart/2008/layout/HorizontalMultiLevelHierarchy"/>
    <dgm:cxn modelId="{52C9F9CB-1025-DA45-B041-528588603B6F}" type="presParOf" srcId="{14CC6855-E532-ED40-BAAC-1002044512DC}" destId="{2F3A70CE-D05F-FF48-9490-6E60CCA6A38A}" srcOrd="0" destOrd="0" presId="urn:microsoft.com/office/officeart/2008/layout/HorizontalMultiLevelHierarchy"/>
    <dgm:cxn modelId="{4B0A0601-F9FE-624C-9A6E-116BBD20B231}" type="presParOf" srcId="{14CC6855-E532-ED40-BAAC-1002044512DC}" destId="{49F4BFFF-DD8F-3646-8960-E38BD50D3CB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77A041-FA43-3749-8289-28FF47C2DE66}"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2E020B13-03C1-0145-9DC8-A9D7B120F09C}">
      <dgm:prSet phldrT="[Text]" custT="1"/>
      <dgm:spPr/>
      <dgm:t>
        <a:bodyPr/>
        <a:lstStyle/>
        <a:p>
          <a:r>
            <a:rPr lang="en-US" sz="1800" b="1" dirty="0" smtClean="0">
              <a:solidFill>
                <a:srgbClr val="000000"/>
              </a:solidFill>
            </a:rPr>
            <a:t>Support </a:t>
          </a:r>
        </a:p>
        <a:p>
          <a:r>
            <a:rPr lang="en-US" sz="1800" b="1" dirty="0" smtClean="0">
              <a:solidFill>
                <a:srgbClr val="000000"/>
              </a:solidFill>
            </a:rPr>
            <a:t>&amp; </a:t>
          </a:r>
        </a:p>
        <a:p>
          <a:r>
            <a:rPr lang="en-US" sz="1800" b="1" dirty="0" smtClean="0">
              <a:solidFill>
                <a:srgbClr val="000000"/>
              </a:solidFill>
            </a:rPr>
            <a:t>Inform</a:t>
          </a:r>
          <a:endParaRPr lang="en-US" sz="1800" b="1" dirty="0">
            <a:solidFill>
              <a:srgbClr val="000000"/>
            </a:solidFill>
          </a:endParaRPr>
        </a:p>
      </dgm:t>
    </dgm:pt>
    <dgm:pt modelId="{649A17D2-A849-DB4B-BD03-3DA4030DE680}" type="parTrans" cxnId="{A7BF54DC-C392-604A-9A96-77BA1DC0D59F}">
      <dgm:prSet/>
      <dgm:spPr/>
      <dgm:t>
        <a:bodyPr/>
        <a:lstStyle/>
        <a:p>
          <a:endParaRPr lang="en-US"/>
        </a:p>
      </dgm:t>
    </dgm:pt>
    <dgm:pt modelId="{3065E3B5-DA42-1441-925B-93E46C312D53}" type="sibTrans" cxnId="{A7BF54DC-C392-604A-9A96-77BA1DC0D59F}">
      <dgm:prSet/>
      <dgm:spPr/>
      <dgm:t>
        <a:bodyPr/>
        <a:lstStyle/>
        <a:p>
          <a:endParaRPr lang="en-US"/>
        </a:p>
      </dgm:t>
    </dgm:pt>
    <dgm:pt modelId="{2254EE5C-16F5-3D49-9F1E-B239468BC68A}">
      <dgm:prSet phldrT="[Text]"/>
      <dgm:spPr/>
      <dgm:t>
        <a:bodyPr/>
        <a:lstStyle/>
        <a:p>
          <a:r>
            <a:rPr lang="en-US" dirty="0" smtClean="0"/>
            <a:t>Part of the child find process</a:t>
          </a:r>
          <a:endParaRPr lang="en-US" dirty="0"/>
        </a:p>
      </dgm:t>
    </dgm:pt>
    <dgm:pt modelId="{3B9880D5-6A43-0449-B5B2-D84A724F77BD}" type="parTrans" cxnId="{17C25F9A-FE47-2941-8C21-B570414D8357}">
      <dgm:prSet/>
      <dgm:spPr/>
      <dgm:t>
        <a:bodyPr/>
        <a:lstStyle/>
        <a:p>
          <a:endParaRPr lang="en-US"/>
        </a:p>
      </dgm:t>
    </dgm:pt>
    <dgm:pt modelId="{24321EC8-A579-EB48-8AA8-3CA1C99560EB}" type="sibTrans" cxnId="{17C25F9A-FE47-2941-8C21-B570414D8357}">
      <dgm:prSet/>
      <dgm:spPr/>
      <dgm:t>
        <a:bodyPr/>
        <a:lstStyle/>
        <a:p>
          <a:endParaRPr lang="en-US"/>
        </a:p>
      </dgm:t>
    </dgm:pt>
    <dgm:pt modelId="{1C390FAE-AEAF-8A4A-8FF1-CE5995D566A1}">
      <dgm:prSet phldrT="[Text]"/>
      <dgm:spPr/>
      <dgm:t>
        <a:bodyPr/>
        <a:lstStyle/>
        <a:p>
          <a:r>
            <a:rPr lang="en-US" b="1" dirty="0" smtClean="0">
              <a:solidFill>
                <a:srgbClr val="000000"/>
              </a:solidFill>
            </a:rPr>
            <a:t>Accurate Referrals</a:t>
          </a:r>
          <a:endParaRPr lang="en-US" b="1" dirty="0">
            <a:solidFill>
              <a:srgbClr val="000000"/>
            </a:solidFill>
          </a:endParaRPr>
        </a:p>
      </dgm:t>
    </dgm:pt>
    <dgm:pt modelId="{4E16E7A7-F4F9-EA47-B540-6C9B395A4965}" type="parTrans" cxnId="{4D225A56-7008-E54F-B49B-D078C3FDB8A5}">
      <dgm:prSet/>
      <dgm:spPr/>
      <dgm:t>
        <a:bodyPr/>
        <a:lstStyle/>
        <a:p>
          <a:endParaRPr lang="en-US"/>
        </a:p>
      </dgm:t>
    </dgm:pt>
    <dgm:pt modelId="{6ACC83A0-D488-CC49-B242-D7B21A7038D8}" type="sibTrans" cxnId="{4D225A56-7008-E54F-B49B-D078C3FDB8A5}">
      <dgm:prSet/>
      <dgm:spPr/>
      <dgm:t>
        <a:bodyPr/>
        <a:lstStyle/>
        <a:p>
          <a:endParaRPr lang="en-US"/>
        </a:p>
      </dgm:t>
    </dgm:pt>
    <dgm:pt modelId="{D520F0EE-7491-B746-8D6B-5FD4B4D19473}">
      <dgm:prSet phldrT="[Text]"/>
      <dgm:spPr/>
      <dgm:t>
        <a:bodyPr/>
        <a:lstStyle/>
        <a:p>
          <a:r>
            <a:rPr lang="en-US" dirty="0" smtClean="0"/>
            <a:t>Ensures that only students who need special education services receive those services </a:t>
          </a:r>
          <a:endParaRPr lang="en-US" dirty="0"/>
        </a:p>
      </dgm:t>
    </dgm:pt>
    <dgm:pt modelId="{CCBEA653-1F0F-7545-941F-406E3A3B3C80}" type="parTrans" cxnId="{6685861E-6D5A-934C-9FD4-171923B872F2}">
      <dgm:prSet/>
      <dgm:spPr/>
      <dgm:t>
        <a:bodyPr/>
        <a:lstStyle/>
        <a:p>
          <a:endParaRPr lang="en-US"/>
        </a:p>
      </dgm:t>
    </dgm:pt>
    <dgm:pt modelId="{B38688C0-CF1A-7541-8265-58FB16748981}" type="sibTrans" cxnId="{6685861E-6D5A-934C-9FD4-171923B872F2}">
      <dgm:prSet/>
      <dgm:spPr/>
      <dgm:t>
        <a:bodyPr/>
        <a:lstStyle/>
        <a:p>
          <a:endParaRPr lang="en-US"/>
        </a:p>
      </dgm:t>
    </dgm:pt>
    <dgm:pt modelId="{C1114EA1-E64E-2E45-A1FF-778412F4CFFE}">
      <dgm:prSet phldrT="[Text]"/>
      <dgm:spPr/>
      <dgm:t>
        <a:bodyPr/>
        <a:lstStyle/>
        <a:p>
          <a:r>
            <a:rPr lang="en-US" b="1" dirty="0" smtClean="0">
              <a:solidFill>
                <a:srgbClr val="000000"/>
              </a:solidFill>
            </a:rPr>
            <a:t>Appropriate Services</a:t>
          </a:r>
          <a:endParaRPr lang="en-US" b="1" dirty="0">
            <a:solidFill>
              <a:srgbClr val="000000"/>
            </a:solidFill>
          </a:endParaRPr>
        </a:p>
      </dgm:t>
    </dgm:pt>
    <dgm:pt modelId="{E152D7B2-7E05-A84D-BFA5-66D72268B853}" type="parTrans" cxnId="{9DE65CF9-6748-3E47-9C0A-E541189680E5}">
      <dgm:prSet/>
      <dgm:spPr/>
      <dgm:t>
        <a:bodyPr/>
        <a:lstStyle/>
        <a:p>
          <a:endParaRPr lang="en-US"/>
        </a:p>
      </dgm:t>
    </dgm:pt>
    <dgm:pt modelId="{11AFFA85-FB15-4D4D-82CF-D8B101E86C2B}" type="sibTrans" cxnId="{9DE65CF9-6748-3E47-9C0A-E541189680E5}">
      <dgm:prSet/>
      <dgm:spPr/>
      <dgm:t>
        <a:bodyPr/>
        <a:lstStyle/>
        <a:p>
          <a:endParaRPr lang="en-US"/>
        </a:p>
      </dgm:t>
    </dgm:pt>
    <dgm:pt modelId="{1C4BC7CE-05F2-D842-AC70-BB9E28CBA856}">
      <dgm:prSet phldrT="[Text]"/>
      <dgm:spPr/>
      <dgm:t>
        <a:bodyPr/>
        <a:lstStyle/>
        <a:p>
          <a:r>
            <a:rPr lang="en-US" dirty="0" smtClean="0"/>
            <a:t>For those students who struggle academically and behaviorally, but are not students under IDEA, services can be provided in general education</a:t>
          </a:r>
          <a:endParaRPr lang="en-US" dirty="0"/>
        </a:p>
      </dgm:t>
    </dgm:pt>
    <dgm:pt modelId="{05D1B136-C237-F241-A5CC-53CB6A97B0A6}" type="parTrans" cxnId="{4676AFAC-677E-B44B-AEF3-6EB7A63E61FD}">
      <dgm:prSet/>
      <dgm:spPr/>
      <dgm:t>
        <a:bodyPr/>
        <a:lstStyle/>
        <a:p>
          <a:endParaRPr lang="en-US"/>
        </a:p>
      </dgm:t>
    </dgm:pt>
    <dgm:pt modelId="{E58DF176-D970-3148-B37C-94E6A7761770}" type="sibTrans" cxnId="{4676AFAC-677E-B44B-AEF3-6EB7A63E61FD}">
      <dgm:prSet/>
      <dgm:spPr/>
      <dgm:t>
        <a:bodyPr/>
        <a:lstStyle/>
        <a:p>
          <a:endParaRPr lang="en-US"/>
        </a:p>
      </dgm:t>
    </dgm:pt>
    <dgm:pt modelId="{C99F13C3-C9C3-A84F-813D-184AADA383FC}">
      <dgm:prSet/>
      <dgm:spPr/>
      <dgm:t>
        <a:bodyPr/>
        <a:lstStyle/>
        <a:p>
          <a:endParaRPr lang="en-US" dirty="0"/>
        </a:p>
      </dgm:t>
    </dgm:pt>
    <dgm:pt modelId="{A98791D6-0557-8A41-BB7A-47E8C1D9862A}" type="parTrans" cxnId="{E762E2B2-54EB-A247-A687-516FA8151350}">
      <dgm:prSet/>
      <dgm:spPr/>
      <dgm:t>
        <a:bodyPr/>
        <a:lstStyle/>
        <a:p>
          <a:endParaRPr lang="en-US"/>
        </a:p>
      </dgm:t>
    </dgm:pt>
    <dgm:pt modelId="{6FB526E9-7320-D64D-8191-A6CA0806A86F}" type="sibTrans" cxnId="{E762E2B2-54EB-A247-A687-516FA8151350}">
      <dgm:prSet/>
      <dgm:spPr/>
      <dgm:t>
        <a:bodyPr/>
        <a:lstStyle/>
        <a:p>
          <a:endParaRPr lang="en-US"/>
        </a:p>
      </dgm:t>
    </dgm:pt>
    <dgm:pt modelId="{852EF762-2EAC-B241-8966-64C045EE4D6D}" type="pres">
      <dgm:prSet presAssocID="{8277A041-FA43-3749-8289-28FF47C2DE66}" presName="linearFlow" presStyleCnt="0">
        <dgm:presLayoutVars>
          <dgm:dir/>
          <dgm:animLvl val="lvl"/>
          <dgm:resizeHandles val="exact"/>
        </dgm:presLayoutVars>
      </dgm:prSet>
      <dgm:spPr/>
      <dgm:t>
        <a:bodyPr/>
        <a:lstStyle/>
        <a:p>
          <a:endParaRPr lang="en-US"/>
        </a:p>
      </dgm:t>
    </dgm:pt>
    <dgm:pt modelId="{008F793A-6F7C-AC40-8EDE-6424C14A61DC}" type="pres">
      <dgm:prSet presAssocID="{2E020B13-03C1-0145-9DC8-A9D7B120F09C}" presName="composite" presStyleCnt="0"/>
      <dgm:spPr/>
    </dgm:pt>
    <dgm:pt modelId="{1DD3B57D-6E7B-324A-952C-18D6BA56915D}" type="pres">
      <dgm:prSet presAssocID="{2E020B13-03C1-0145-9DC8-A9D7B120F09C}" presName="parentText" presStyleLbl="alignNode1" presStyleIdx="0" presStyleCnt="3">
        <dgm:presLayoutVars>
          <dgm:chMax val="1"/>
          <dgm:bulletEnabled val="1"/>
        </dgm:presLayoutVars>
      </dgm:prSet>
      <dgm:spPr/>
      <dgm:t>
        <a:bodyPr/>
        <a:lstStyle/>
        <a:p>
          <a:endParaRPr lang="en-US"/>
        </a:p>
      </dgm:t>
    </dgm:pt>
    <dgm:pt modelId="{89607E7E-B9E5-714E-A2C8-EAF218A89303}" type="pres">
      <dgm:prSet presAssocID="{2E020B13-03C1-0145-9DC8-A9D7B120F09C}" presName="descendantText" presStyleLbl="alignAcc1" presStyleIdx="0" presStyleCnt="3">
        <dgm:presLayoutVars>
          <dgm:bulletEnabled val="1"/>
        </dgm:presLayoutVars>
      </dgm:prSet>
      <dgm:spPr/>
      <dgm:t>
        <a:bodyPr/>
        <a:lstStyle/>
        <a:p>
          <a:endParaRPr lang="en-US"/>
        </a:p>
      </dgm:t>
    </dgm:pt>
    <dgm:pt modelId="{398127D7-5938-6947-A623-50814E1B424A}" type="pres">
      <dgm:prSet presAssocID="{3065E3B5-DA42-1441-925B-93E46C312D53}" presName="sp" presStyleCnt="0"/>
      <dgm:spPr/>
    </dgm:pt>
    <dgm:pt modelId="{3046B87D-760E-C145-8C4A-4CCF85FD7368}" type="pres">
      <dgm:prSet presAssocID="{1C390FAE-AEAF-8A4A-8FF1-CE5995D566A1}" presName="composite" presStyleCnt="0"/>
      <dgm:spPr/>
    </dgm:pt>
    <dgm:pt modelId="{561A1B01-68AE-4441-8C51-37BBE57B0180}" type="pres">
      <dgm:prSet presAssocID="{1C390FAE-AEAF-8A4A-8FF1-CE5995D566A1}" presName="parentText" presStyleLbl="alignNode1" presStyleIdx="1" presStyleCnt="3">
        <dgm:presLayoutVars>
          <dgm:chMax val="1"/>
          <dgm:bulletEnabled val="1"/>
        </dgm:presLayoutVars>
      </dgm:prSet>
      <dgm:spPr/>
      <dgm:t>
        <a:bodyPr/>
        <a:lstStyle/>
        <a:p>
          <a:endParaRPr lang="en-US"/>
        </a:p>
      </dgm:t>
    </dgm:pt>
    <dgm:pt modelId="{6381A1CA-C056-1349-87A1-AA499BC38974}" type="pres">
      <dgm:prSet presAssocID="{1C390FAE-AEAF-8A4A-8FF1-CE5995D566A1}" presName="descendantText" presStyleLbl="alignAcc1" presStyleIdx="1" presStyleCnt="3">
        <dgm:presLayoutVars>
          <dgm:bulletEnabled val="1"/>
        </dgm:presLayoutVars>
      </dgm:prSet>
      <dgm:spPr/>
      <dgm:t>
        <a:bodyPr/>
        <a:lstStyle/>
        <a:p>
          <a:endParaRPr lang="en-US"/>
        </a:p>
      </dgm:t>
    </dgm:pt>
    <dgm:pt modelId="{F4107A73-FE4D-F142-8ADB-B8E8AC4C60F2}" type="pres">
      <dgm:prSet presAssocID="{6ACC83A0-D488-CC49-B242-D7B21A7038D8}" presName="sp" presStyleCnt="0"/>
      <dgm:spPr/>
    </dgm:pt>
    <dgm:pt modelId="{5F3BA4B7-9EBC-1042-8D5F-313F969BC610}" type="pres">
      <dgm:prSet presAssocID="{C1114EA1-E64E-2E45-A1FF-778412F4CFFE}" presName="composite" presStyleCnt="0"/>
      <dgm:spPr/>
    </dgm:pt>
    <dgm:pt modelId="{9BBF2AE4-594F-AF49-9025-799022969FD1}" type="pres">
      <dgm:prSet presAssocID="{C1114EA1-E64E-2E45-A1FF-778412F4CFFE}" presName="parentText" presStyleLbl="alignNode1" presStyleIdx="2" presStyleCnt="3">
        <dgm:presLayoutVars>
          <dgm:chMax val="1"/>
          <dgm:bulletEnabled val="1"/>
        </dgm:presLayoutVars>
      </dgm:prSet>
      <dgm:spPr/>
      <dgm:t>
        <a:bodyPr/>
        <a:lstStyle/>
        <a:p>
          <a:endParaRPr lang="en-US"/>
        </a:p>
      </dgm:t>
    </dgm:pt>
    <dgm:pt modelId="{3FB8E6F2-0271-0B4B-A442-D7B6E64307B2}" type="pres">
      <dgm:prSet presAssocID="{C1114EA1-E64E-2E45-A1FF-778412F4CFFE}" presName="descendantText" presStyleLbl="alignAcc1" presStyleIdx="2" presStyleCnt="3">
        <dgm:presLayoutVars>
          <dgm:bulletEnabled val="1"/>
        </dgm:presLayoutVars>
      </dgm:prSet>
      <dgm:spPr/>
      <dgm:t>
        <a:bodyPr/>
        <a:lstStyle/>
        <a:p>
          <a:endParaRPr lang="en-US"/>
        </a:p>
      </dgm:t>
    </dgm:pt>
  </dgm:ptLst>
  <dgm:cxnLst>
    <dgm:cxn modelId="{4BC08D71-4C4E-B94D-9DBB-A8BBC5418259}" type="presOf" srcId="{2E020B13-03C1-0145-9DC8-A9D7B120F09C}" destId="{1DD3B57D-6E7B-324A-952C-18D6BA56915D}" srcOrd="0" destOrd="0" presId="urn:microsoft.com/office/officeart/2005/8/layout/chevron2"/>
    <dgm:cxn modelId="{4676AFAC-677E-B44B-AEF3-6EB7A63E61FD}" srcId="{C1114EA1-E64E-2E45-A1FF-778412F4CFFE}" destId="{1C4BC7CE-05F2-D842-AC70-BB9E28CBA856}" srcOrd="0" destOrd="0" parTransId="{05D1B136-C237-F241-A5CC-53CB6A97B0A6}" sibTransId="{E58DF176-D970-3148-B37C-94E6A7761770}"/>
    <dgm:cxn modelId="{9DE65CF9-6748-3E47-9C0A-E541189680E5}" srcId="{8277A041-FA43-3749-8289-28FF47C2DE66}" destId="{C1114EA1-E64E-2E45-A1FF-778412F4CFFE}" srcOrd="2" destOrd="0" parTransId="{E152D7B2-7E05-A84D-BFA5-66D72268B853}" sibTransId="{11AFFA85-FB15-4D4D-82CF-D8B101E86C2B}"/>
    <dgm:cxn modelId="{6685861E-6D5A-934C-9FD4-171923B872F2}" srcId="{1C390FAE-AEAF-8A4A-8FF1-CE5995D566A1}" destId="{D520F0EE-7491-B746-8D6B-5FD4B4D19473}" srcOrd="0" destOrd="0" parTransId="{CCBEA653-1F0F-7545-941F-406E3A3B3C80}" sibTransId="{B38688C0-CF1A-7541-8265-58FB16748981}"/>
    <dgm:cxn modelId="{4D225A56-7008-E54F-B49B-D078C3FDB8A5}" srcId="{8277A041-FA43-3749-8289-28FF47C2DE66}" destId="{1C390FAE-AEAF-8A4A-8FF1-CE5995D566A1}" srcOrd="1" destOrd="0" parTransId="{4E16E7A7-F4F9-EA47-B540-6C9B395A4965}" sibTransId="{6ACC83A0-D488-CC49-B242-D7B21A7038D8}"/>
    <dgm:cxn modelId="{D753F4A6-55F9-8643-9E33-2735C562026B}" type="presOf" srcId="{C1114EA1-E64E-2E45-A1FF-778412F4CFFE}" destId="{9BBF2AE4-594F-AF49-9025-799022969FD1}" srcOrd="0" destOrd="0" presId="urn:microsoft.com/office/officeart/2005/8/layout/chevron2"/>
    <dgm:cxn modelId="{E762E2B2-54EB-A247-A687-516FA8151350}" srcId="{2E020B13-03C1-0145-9DC8-A9D7B120F09C}" destId="{C99F13C3-C9C3-A84F-813D-184AADA383FC}" srcOrd="1" destOrd="0" parTransId="{A98791D6-0557-8A41-BB7A-47E8C1D9862A}" sibTransId="{6FB526E9-7320-D64D-8191-A6CA0806A86F}"/>
    <dgm:cxn modelId="{D0598E51-DE72-244D-8E54-51C9E5881D91}" type="presOf" srcId="{D520F0EE-7491-B746-8D6B-5FD4B4D19473}" destId="{6381A1CA-C056-1349-87A1-AA499BC38974}" srcOrd="0" destOrd="0" presId="urn:microsoft.com/office/officeart/2005/8/layout/chevron2"/>
    <dgm:cxn modelId="{5513AA1F-DAC1-3541-9155-F7EF819C41B8}" type="presOf" srcId="{C99F13C3-C9C3-A84F-813D-184AADA383FC}" destId="{89607E7E-B9E5-714E-A2C8-EAF218A89303}" srcOrd="0" destOrd="1" presId="urn:microsoft.com/office/officeart/2005/8/layout/chevron2"/>
    <dgm:cxn modelId="{CF1DA060-9EBC-E341-B8F3-857EC04520D3}" type="presOf" srcId="{8277A041-FA43-3749-8289-28FF47C2DE66}" destId="{852EF762-2EAC-B241-8966-64C045EE4D6D}" srcOrd="0" destOrd="0" presId="urn:microsoft.com/office/officeart/2005/8/layout/chevron2"/>
    <dgm:cxn modelId="{A7BF54DC-C392-604A-9A96-77BA1DC0D59F}" srcId="{8277A041-FA43-3749-8289-28FF47C2DE66}" destId="{2E020B13-03C1-0145-9DC8-A9D7B120F09C}" srcOrd="0" destOrd="0" parTransId="{649A17D2-A849-DB4B-BD03-3DA4030DE680}" sibTransId="{3065E3B5-DA42-1441-925B-93E46C312D53}"/>
    <dgm:cxn modelId="{761B3167-FD48-AF4D-A6FB-3E8287EFA360}" type="presOf" srcId="{1C390FAE-AEAF-8A4A-8FF1-CE5995D566A1}" destId="{561A1B01-68AE-4441-8C51-37BBE57B0180}" srcOrd="0" destOrd="0" presId="urn:microsoft.com/office/officeart/2005/8/layout/chevron2"/>
    <dgm:cxn modelId="{B53935E8-ABA4-354F-81AD-916BD727196F}" type="presOf" srcId="{2254EE5C-16F5-3D49-9F1E-B239468BC68A}" destId="{89607E7E-B9E5-714E-A2C8-EAF218A89303}" srcOrd="0" destOrd="0" presId="urn:microsoft.com/office/officeart/2005/8/layout/chevron2"/>
    <dgm:cxn modelId="{17C25F9A-FE47-2941-8C21-B570414D8357}" srcId="{2E020B13-03C1-0145-9DC8-A9D7B120F09C}" destId="{2254EE5C-16F5-3D49-9F1E-B239468BC68A}" srcOrd="0" destOrd="0" parTransId="{3B9880D5-6A43-0449-B5B2-D84A724F77BD}" sibTransId="{24321EC8-A579-EB48-8AA8-3CA1C99560EB}"/>
    <dgm:cxn modelId="{8B24A09D-C466-6F41-B241-9B64C7E2D498}" type="presOf" srcId="{1C4BC7CE-05F2-D842-AC70-BB9E28CBA856}" destId="{3FB8E6F2-0271-0B4B-A442-D7B6E64307B2}" srcOrd="0" destOrd="0" presId="urn:microsoft.com/office/officeart/2005/8/layout/chevron2"/>
    <dgm:cxn modelId="{D94B3CA6-B8D8-D84A-AAF5-2AD40979C4BE}" type="presParOf" srcId="{852EF762-2EAC-B241-8966-64C045EE4D6D}" destId="{008F793A-6F7C-AC40-8EDE-6424C14A61DC}" srcOrd="0" destOrd="0" presId="urn:microsoft.com/office/officeart/2005/8/layout/chevron2"/>
    <dgm:cxn modelId="{F5E5357F-13B4-3345-AFED-ADF99D48E379}" type="presParOf" srcId="{008F793A-6F7C-AC40-8EDE-6424C14A61DC}" destId="{1DD3B57D-6E7B-324A-952C-18D6BA56915D}" srcOrd="0" destOrd="0" presId="urn:microsoft.com/office/officeart/2005/8/layout/chevron2"/>
    <dgm:cxn modelId="{66BD2940-4F90-2E4C-B025-107FB903D25B}" type="presParOf" srcId="{008F793A-6F7C-AC40-8EDE-6424C14A61DC}" destId="{89607E7E-B9E5-714E-A2C8-EAF218A89303}" srcOrd="1" destOrd="0" presId="urn:microsoft.com/office/officeart/2005/8/layout/chevron2"/>
    <dgm:cxn modelId="{6BE73D2B-8E0E-9A41-B508-0B2A63EFF708}" type="presParOf" srcId="{852EF762-2EAC-B241-8966-64C045EE4D6D}" destId="{398127D7-5938-6947-A623-50814E1B424A}" srcOrd="1" destOrd="0" presId="urn:microsoft.com/office/officeart/2005/8/layout/chevron2"/>
    <dgm:cxn modelId="{EB1DA9E1-1C43-1540-821D-B2F57A453FE3}" type="presParOf" srcId="{852EF762-2EAC-B241-8966-64C045EE4D6D}" destId="{3046B87D-760E-C145-8C4A-4CCF85FD7368}" srcOrd="2" destOrd="0" presId="urn:microsoft.com/office/officeart/2005/8/layout/chevron2"/>
    <dgm:cxn modelId="{BE78376A-9E6B-394B-97C4-532B0E302F5F}" type="presParOf" srcId="{3046B87D-760E-C145-8C4A-4CCF85FD7368}" destId="{561A1B01-68AE-4441-8C51-37BBE57B0180}" srcOrd="0" destOrd="0" presId="urn:microsoft.com/office/officeart/2005/8/layout/chevron2"/>
    <dgm:cxn modelId="{B7FB8580-46A0-3946-B9CB-ECA9AC74F01B}" type="presParOf" srcId="{3046B87D-760E-C145-8C4A-4CCF85FD7368}" destId="{6381A1CA-C056-1349-87A1-AA499BC38974}" srcOrd="1" destOrd="0" presId="urn:microsoft.com/office/officeart/2005/8/layout/chevron2"/>
    <dgm:cxn modelId="{4BAB4948-0C91-1B44-B6D9-A32BB68907C6}" type="presParOf" srcId="{852EF762-2EAC-B241-8966-64C045EE4D6D}" destId="{F4107A73-FE4D-F142-8ADB-B8E8AC4C60F2}" srcOrd="3" destOrd="0" presId="urn:microsoft.com/office/officeart/2005/8/layout/chevron2"/>
    <dgm:cxn modelId="{D820466A-0772-064B-87F1-7786F6561FFC}" type="presParOf" srcId="{852EF762-2EAC-B241-8966-64C045EE4D6D}" destId="{5F3BA4B7-9EBC-1042-8D5F-313F969BC610}" srcOrd="4" destOrd="0" presId="urn:microsoft.com/office/officeart/2005/8/layout/chevron2"/>
    <dgm:cxn modelId="{E89883F6-B65E-164C-A38A-4B2D21F8272C}" type="presParOf" srcId="{5F3BA4B7-9EBC-1042-8D5F-313F969BC610}" destId="{9BBF2AE4-594F-AF49-9025-799022969FD1}" srcOrd="0" destOrd="0" presId="urn:microsoft.com/office/officeart/2005/8/layout/chevron2"/>
    <dgm:cxn modelId="{BC219697-5C6D-6344-A6CD-86F33ABD8C2D}" type="presParOf" srcId="{5F3BA4B7-9EBC-1042-8D5F-313F969BC610}" destId="{3FB8E6F2-0271-0B4B-A442-D7B6E64307B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CD1E73-FB49-4D48-AD56-54822D08ECB6}"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US"/>
        </a:p>
      </dgm:t>
    </dgm:pt>
    <dgm:pt modelId="{61CD057D-C3EA-EA4A-A993-B64A6EE60232}">
      <dgm:prSet phldrT="[Text]"/>
      <dgm:spPr/>
      <dgm:t>
        <a:bodyPr/>
        <a:lstStyle/>
        <a:p>
          <a:r>
            <a:rPr lang="en-US" dirty="0" smtClean="0"/>
            <a:t>RTI</a:t>
          </a:r>
          <a:endParaRPr lang="en-US" dirty="0"/>
        </a:p>
      </dgm:t>
    </dgm:pt>
    <dgm:pt modelId="{22E711B9-63E6-824F-B806-BB7BC8E2DEAD}" type="parTrans" cxnId="{FDF736E5-2764-264E-9768-522FB057201F}">
      <dgm:prSet/>
      <dgm:spPr/>
      <dgm:t>
        <a:bodyPr/>
        <a:lstStyle/>
        <a:p>
          <a:endParaRPr lang="en-US"/>
        </a:p>
      </dgm:t>
    </dgm:pt>
    <dgm:pt modelId="{ADB1000A-7A98-BB43-94D6-D6F3FD51BBFC}" type="sibTrans" cxnId="{FDF736E5-2764-264E-9768-522FB057201F}">
      <dgm:prSet/>
      <dgm:spPr/>
      <dgm:t>
        <a:bodyPr/>
        <a:lstStyle/>
        <a:p>
          <a:endParaRPr lang="en-US"/>
        </a:p>
      </dgm:t>
    </dgm:pt>
    <dgm:pt modelId="{944CCC98-A8F4-4843-B774-12B97AF2B1FD}">
      <dgm:prSet phldrT="[Text]" custT="1"/>
      <dgm:spPr/>
      <dgm:t>
        <a:bodyPr/>
        <a:lstStyle/>
        <a:p>
          <a:r>
            <a:rPr lang="en-US" sz="1400" dirty="0" smtClean="0">
              <a:solidFill>
                <a:srgbClr val="000000"/>
              </a:solidFill>
            </a:rPr>
            <a:t>RTI/MTSS was designed to </a:t>
          </a:r>
          <a:r>
            <a:rPr lang="en-US" sz="1400" b="1" dirty="0" smtClean="0">
              <a:solidFill>
                <a:srgbClr val="000000"/>
              </a:solidFill>
            </a:rPr>
            <a:t>slow down referrals </a:t>
          </a:r>
          <a:r>
            <a:rPr lang="en-US" sz="1400" dirty="0" smtClean="0">
              <a:solidFill>
                <a:srgbClr val="000000"/>
              </a:solidFill>
            </a:rPr>
            <a:t>to special education by school personnel by solving student problems before a student needs special education</a:t>
          </a:r>
          <a:endParaRPr lang="en-US" sz="1400" dirty="0">
            <a:solidFill>
              <a:srgbClr val="000000"/>
            </a:solidFill>
          </a:endParaRPr>
        </a:p>
      </dgm:t>
    </dgm:pt>
    <dgm:pt modelId="{BA73092B-EC54-0D4B-A27D-AEDFCAA44241}" type="parTrans" cxnId="{984A00B3-EE49-E84C-8B18-23806A56A575}">
      <dgm:prSet/>
      <dgm:spPr/>
      <dgm:t>
        <a:bodyPr/>
        <a:lstStyle/>
        <a:p>
          <a:endParaRPr lang="en-US"/>
        </a:p>
      </dgm:t>
    </dgm:pt>
    <dgm:pt modelId="{DC908BB2-73BB-7245-948E-03E8502E90C8}" type="sibTrans" cxnId="{984A00B3-EE49-E84C-8B18-23806A56A575}">
      <dgm:prSet/>
      <dgm:spPr/>
      <dgm:t>
        <a:bodyPr/>
        <a:lstStyle/>
        <a:p>
          <a:endParaRPr lang="en-US"/>
        </a:p>
      </dgm:t>
    </dgm:pt>
    <dgm:pt modelId="{59F567D2-6EE1-FF40-8A69-8287FA059B60}">
      <dgm:prSet phldrT="[Text]"/>
      <dgm:spPr/>
      <dgm:t>
        <a:bodyPr/>
        <a:lstStyle/>
        <a:p>
          <a:r>
            <a:rPr lang="en-US" dirty="0" smtClean="0"/>
            <a:t>Child Find</a:t>
          </a:r>
          <a:endParaRPr lang="en-US" dirty="0"/>
        </a:p>
      </dgm:t>
    </dgm:pt>
    <dgm:pt modelId="{2E95A8AC-C6BD-A14A-A16A-A09C161537D9}" type="parTrans" cxnId="{601F6B90-1E17-7B46-962B-5577E58E0AD2}">
      <dgm:prSet/>
      <dgm:spPr/>
      <dgm:t>
        <a:bodyPr/>
        <a:lstStyle/>
        <a:p>
          <a:endParaRPr lang="en-US"/>
        </a:p>
      </dgm:t>
    </dgm:pt>
    <dgm:pt modelId="{AC817793-979D-8D41-BA56-0074D51827BB}" type="sibTrans" cxnId="{601F6B90-1E17-7B46-962B-5577E58E0AD2}">
      <dgm:prSet/>
      <dgm:spPr/>
      <dgm:t>
        <a:bodyPr/>
        <a:lstStyle/>
        <a:p>
          <a:endParaRPr lang="en-US"/>
        </a:p>
      </dgm:t>
    </dgm:pt>
    <dgm:pt modelId="{648DAF3E-C4A9-0143-A598-8147E7EA2966}">
      <dgm:prSet phldrT="[Text]" custT="1"/>
      <dgm:spPr/>
      <dgm:t>
        <a:bodyPr/>
        <a:lstStyle/>
        <a:p>
          <a:pPr algn="l"/>
          <a:r>
            <a:rPr lang="en-US" sz="1400" dirty="0" smtClean="0">
              <a:solidFill>
                <a:srgbClr val="000000"/>
              </a:solidFill>
            </a:rPr>
            <a:t>When school district personnel have a reason to suspect that:</a:t>
          </a:r>
        </a:p>
        <a:p>
          <a:pPr algn="l"/>
          <a:r>
            <a:rPr lang="en-US" sz="1400" dirty="0" smtClean="0">
              <a:solidFill>
                <a:srgbClr val="000000"/>
              </a:solidFill>
            </a:rPr>
            <a:t>     A student may have       a disability, and </a:t>
          </a:r>
        </a:p>
        <a:p>
          <a:pPr algn="l"/>
          <a:r>
            <a:rPr lang="en-US" sz="1400" dirty="0" smtClean="0">
              <a:solidFill>
                <a:srgbClr val="000000"/>
              </a:solidFill>
            </a:rPr>
            <a:t>    May need special education services</a:t>
          </a:r>
          <a:endParaRPr lang="en-US" sz="1400" dirty="0">
            <a:solidFill>
              <a:srgbClr val="000000"/>
            </a:solidFill>
          </a:endParaRPr>
        </a:p>
      </dgm:t>
    </dgm:pt>
    <dgm:pt modelId="{E9B77978-2486-4043-825F-66E93EBA8A03}" type="parTrans" cxnId="{19337033-3E68-8347-9D5C-6333174EF54D}">
      <dgm:prSet/>
      <dgm:spPr/>
      <dgm:t>
        <a:bodyPr/>
        <a:lstStyle/>
        <a:p>
          <a:endParaRPr lang="en-US"/>
        </a:p>
      </dgm:t>
    </dgm:pt>
    <dgm:pt modelId="{F8B547D8-7BE9-BB46-B816-6A9AD562D5F4}" type="sibTrans" cxnId="{19337033-3E68-8347-9D5C-6333174EF54D}">
      <dgm:prSet/>
      <dgm:spPr/>
      <dgm:t>
        <a:bodyPr/>
        <a:lstStyle/>
        <a:p>
          <a:endParaRPr lang="en-US"/>
        </a:p>
      </dgm:t>
    </dgm:pt>
    <dgm:pt modelId="{4C76ACF9-4EC7-AD4C-B12A-146501C54A2E}">
      <dgm:prSet custT="1"/>
      <dgm:spPr/>
      <dgm:t>
        <a:bodyPr/>
        <a:lstStyle/>
        <a:p>
          <a:pPr algn="l"/>
          <a:r>
            <a:rPr lang="en-US" sz="1400" dirty="0" smtClean="0">
              <a:solidFill>
                <a:srgbClr val="000000"/>
              </a:solidFill>
            </a:rPr>
            <a:t>Public school districts must have a </a:t>
          </a:r>
          <a:r>
            <a:rPr lang="en-US" sz="1400" b="1" dirty="0" smtClean="0">
              <a:solidFill>
                <a:srgbClr val="000000"/>
              </a:solidFill>
            </a:rPr>
            <a:t>process for identifying, locating, and evaluating</a:t>
          </a:r>
          <a:r>
            <a:rPr lang="en-US" sz="1400" dirty="0" smtClean="0">
              <a:solidFill>
                <a:srgbClr val="000000"/>
              </a:solidFill>
            </a:rPr>
            <a:t> children and youth from ages birth through age 21, who may need special education (34 C.F.R. § 300.111(a)(</a:t>
          </a:r>
          <a:r>
            <a:rPr lang="en-US" sz="1400" dirty="0" err="1" smtClean="0">
              <a:solidFill>
                <a:srgbClr val="000000"/>
              </a:solidFill>
            </a:rPr>
            <a:t>i</a:t>
          </a:r>
          <a:r>
            <a:rPr lang="en-US" sz="1400" dirty="0" smtClean="0">
              <a:solidFill>
                <a:srgbClr val="000000"/>
              </a:solidFill>
            </a:rPr>
            <a:t>))</a:t>
          </a:r>
        </a:p>
      </dgm:t>
    </dgm:pt>
    <dgm:pt modelId="{9F12C863-F7F7-5445-86D0-2F8EFC070817}" type="parTrans" cxnId="{02CA0678-157F-9C45-A29D-AE837B788F53}">
      <dgm:prSet/>
      <dgm:spPr/>
      <dgm:t>
        <a:bodyPr/>
        <a:lstStyle/>
        <a:p>
          <a:endParaRPr lang="en-US"/>
        </a:p>
      </dgm:t>
    </dgm:pt>
    <dgm:pt modelId="{A4570F09-E657-4742-AF2A-8DB25BDEE30B}" type="sibTrans" cxnId="{02CA0678-157F-9C45-A29D-AE837B788F53}">
      <dgm:prSet/>
      <dgm:spPr/>
      <dgm:t>
        <a:bodyPr/>
        <a:lstStyle/>
        <a:p>
          <a:endParaRPr lang="en-US"/>
        </a:p>
      </dgm:t>
    </dgm:pt>
    <dgm:pt modelId="{AAF08307-E01D-0443-81CE-0ADA8423035A}" type="pres">
      <dgm:prSet presAssocID="{28CD1E73-FB49-4D48-AD56-54822D08ECB6}" presName="outerComposite" presStyleCnt="0">
        <dgm:presLayoutVars>
          <dgm:chMax val="2"/>
          <dgm:animLvl val="lvl"/>
          <dgm:resizeHandles val="exact"/>
        </dgm:presLayoutVars>
      </dgm:prSet>
      <dgm:spPr/>
      <dgm:t>
        <a:bodyPr/>
        <a:lstStyle/>
        <a:p>
          <a:endParaRPr lang="en-US"/>
        </a:p>
      </dgm:t>
    </dgm:pt>
    <dgm:pt modelId="{70920AB3-54EF-6A4F-B263-BA8F0C17F641}" type="pres">
      <dgm:prSet presAssocID="{28CD1E73-FB49-4D48-AD56-54822D08ECB6}" presName="dummyMaxCanvas" presStyleCnt="0"/>
      <dgm:spPr/>
    </dgm:pt>
    <dgm:pt modelId="{18BD7990-80D5-5242-B6A2-6E615502F978}" type="pres">
      <dgm:prSet presAssocID="{28CD1E73-FB49-4D48-AD56-54822D08ECB6}" presName="parentComposite" presStyleCnt="0"/>
      <dgm:spPr/>
    </dgm:pt>
    <dgm:pt modelId="{93A63D29-5B43-9C49-B9BF-CFB7A6884A90}" type="pres">
      <dgm:prSet presAssocID="{28CD1E73-FB49-4D48-AD56-54822D08ECB6}" presName="parent1" presStyleLbl="alignAccFollowNode1" presStyleIdx="0" presStyleCnt="4">
        <dgm:presLayoutVars>
          <dgm:chMax val="4"/>
        </dgm:presLayoutVars>
      </dgm:prSet>
      <dgm:spPr/>
      <dgm:t>
        <a:bodyPr/>
        <a:lstStyle/>
        <a:p>
          <a:endParaRPr lang="en-US"/>
        </a:p>
      </dgm:t>
    </dgm:pt>
    <dgm:pt modelId="{8FB783FF-E31F-C143-BC8C-B9555E83473E}" type="pres">
      <dgm:prSet presAssocID="{28CD1E73-FB49-4D48-AD56-54822D08ECB6}" presName="parent2" presStyleLbl="alignAccFollowNode1" presStyleIdx="1" presStyleCnt="4">
        <dgm:presLayoutVars>
          <dgm:chMax val="4"/>
        </dgm:presLayoutVars>
      </dgm:prSet>
      <dgm:spPr/>
      <dgm:t>
        <a:bodyPr/>
        <a:lstStyle/>
        <a:p>
          <a:endParaRPr lang="en-US"/>
        </a:p>
      </dgm:t>
    </dgm:pt>
    <dgm:pt modelId="{85345E0B-C918-E044-B360-849035B2F705}" type="pres">
      <dgm:prSet presAssocID="{28CD1E73-FB49-4D48-AD56-54822D08ECB6}" presName="childrenComposite" presStyleCnt="0"/>
      <dgm:spPr/>
    </dgm:pt>
    <dgm:pt modelId="{1D97CC0C-977F-2C4A-A05F-3183EBF54E55}" type="pres">
      <dgm:prSet presAssocID="{28CD1E73-FB49-4D48-AD56-54822D08ECB6}" presName="dummyMaxCanvas_ChildArea" presStyleCnt="0"/>
      <dgm:spPr/>
    </dgm:pt>
    <dgm:pt modelId="{B21E1384-E5CE-3B42-8EF1-9EEACF1BA70F}" type="pres">
      <dgm:prSet presAssocID="{28CD1E73-FB49-4D48-AD56-54822D08ECB6}" presName="fulcrum" presStyleLbl="alignAccFollowNode1" presStyleIdx="2" presStyleCnt="4">
        <dgm:style>
          <a:lnRef idx="2">
            <a:schemeClr val="accent2">
              <a:shade val="50000"/>
            </a:schemeClr>
          </a:lnRef>
          <a:fillRef idx="1">
            <a:schemeClr val="accent2"/>
          </a:fillRef>
          <a:effectRef idx="0">
            <a:schemeClr val="accent2"/>
          </a:effectRef>
          <a:fontRef idx="minor">
            <a:schemeClr val="lt1"/>
          </a:fontRef>
        </dgm:style>
      </dgm:prSet>
      <dgm:spPr/>
    </dgm:pt>
    <dgm:pt modelId="{01BEAFB4-24D1-F54B-A0C8-A69D3E403A4F}" type="pres">
      <dgm:prSet presAssocID="{28CD1E73-FB49-4D48-AD56-54822D08ECB6}" presName="balance_12" presStyleLbl="alignAccFollowNode1" presStyleIdx="3" presStyleCnt="4">
        <dgm:presLayoutVars>
          <dgm:bulletEnabled val="1"/>
        </dgm:presLayoutVars>
        <dgm:style>
          <a:lnRef idx="3">
            <a:schemeClr val="lt1"/>
          </a:lnRef>
          <a:fillRef idx="1">
            <a:schemeClr val="accent6"/>
          </a:fillRef>
          <a:effectRef idx="1">
            <a:schemeClr val="accent6"/>
          </a:effectRef>
          <a:fontRef idx="minor">
            <a:schemeClr val="lt1"/>
          </a:fontRef>
        </dgm:style>
      </dgm:prSet>
      <dgm:spPr/>
    </dgm:pt>
    <dgm:pt modelId="{6AD28C59-EDFD-4845-9AE9-BC996D422093}" type="pres">
      <dgm:prSet presAssocID="{28CD1E73-FB49-4D48-AD56-54822D08ECB6}" presName="right_12_1" presStyleLbl="node1" presStyleIdx="0" presStyleCnt="3" custScaleY="122398" custLinFactNeighborX="38642" custLinFactNeighborY="11692">
        <dgm:presLayoutVars>
          <dgm:bulletEnabled val="1"/>
        </dgm:presLayoutVars>
      </dgm:prSet>
      <dgm:spPr/>
      <dgm:t>
        <a:bodyPr/>
        <a:lstStyle/>
        <a:p>
          <a:endParaRPr lang="en-US"/>
        </a:p>
      </dgm:t>
    </dgm:pt>
    <dgm:pt modelId="{E3063654-322D-1042-9274-C4923AECD913}" type="pres">
      <dgm:prSet presAssocID="{28CD1E73-FB49-4D48-AD56-54822D08ECB6}" presName="right_12_2" presStyleLbl="node1" presStyleIdx="1" presStyleCnt="3" custScaleY="126683" custLinFactNeighborX="-13108" custLinFactNeighborY="-3719">
        <dgm:presLayoutVars>
          <dgm:bulletEnabled val="1"/>
        </dgm:presLayoutVars>
      </dgm:prSet>
      <dgm:spPr/>
      <dgm:t>
        <a:bodyPr/>
        <a:lstStyle/>
        <a:p>
          <a:endParaRPr lang="en-US"/>
        </a:p>
      </dgm:t>
    </dgm:pt>
    <dgm:pt modelId="{EC650C6B-066F-CB4B-B858-C38F97AD1D81}" type="pres">
      <dgm:prSet presAssocID="{28CD1E73-FB49-4D48-AD56-54822D08ECB6}" presName="left_12_1" presStyleLbl="node1" presStyleIdx="2" presStyleCnt="3" custScaleY="172229" custLinFactNeighborX="5934" custLinFactNeighborY="-40176">
        <dgm:presLayoutVars>
          <dgm:bulletEnabled val="1"/>
        </dgm:presLayoutVars>
      </dgm:prSet>
      <dgm:spPr/>
      <dgm:t>
        <a:bodyPr/>
        <a:lstStyle/>
        <a:p>
          <a:endParaRPr lang="en-US"/>
        </a:p>
      </dgm:t>
    </dgm:pt>
  </dgm:ptLst>
  <dgm:cxnLst>
    <dgm:cxn modelId="{19337033-3E68-8347-9D5C-6333174EF54D}" srcId="{59F567D2-6EE1-FF40-8A69-8287FA059B60}" destId="{648DAF3E-C4A9-0143-A598-8147E7EA2966}" srcOrd="0" destOrd="0" parTransId="{E9B77978-2486-4043-825F-66E93EBA8A03}" sibTransId="{F8B547D8-7BE9-BB46-B816-6A9AD562D5F4}"/>
    <dgm:cxn modelId="{601F6B90-1E17-7B46-962B-5577E58E0AD2}" srcId="{28CD1E73-FB49-4D48-AD56-54822D08ECB6}" destId="{59F567D2-6EE1-FF40-8A69-8287FA059B60}" srcOrd="1" destOrd="0" parTransId="{2E95A8AC-C6BD-A14A-A16A-A09C161537D9}" sibTransId="{AC817793-979D-8D41-BA56-0074D51827BB}"/>
    <dgm:cxn modelId="{16DA3E31-DA97-8345-A9CF-22882F97A790}" type="presOf" srcId="{648DAF3E-C4A9-0143-A598-8147E7EA2966}" destId="{6AD28C59-EDFD-4845-9AE9-BC996D422093}" srcOrd="0" destOrd="0" presId="urn:microsoft.com/office/officeart/2005/8/layout/balance1"/>
    <dgm:cxn modelId="{B5BC30D6-4CA3-CC44-A28B-B1CD29C40E25}" type="presOf" srcId="{28CD1E73-FB49-4D48-AD56-54822D08ECB6}" destId="{AAF08307-E01D-0443-81CE-0ADA8423035A}" srcOrd="0" destOrd="0" presId="urn:microsoft.com/office/officeart/2005/8/layout/balance1"/>
    <dgm:cxn modelId="{18FBACF4-22AE-EB44-B48C-6E3BC64781BE}" type="presOf" srcId="{4C76ACF9-4EC7-AD4C-B12A-146501C54A2E}" destId="{E3063654-322D-1042-9274-C4923AECD913}" srcOrd="0" destOrd="0" presId="urn:microsoft.com/office/officeart/2005/8/layout/balance1"/>
    <dgm:cxn modelId="{520C3538-D04B-4A46-B3F0-EC1DB764C93D}" type="presOf" srcId="{944CCC98-A8F4-4843-B774-12B97AF2B1FD}" destId="{EC650C6B-066F-CB4B-B858-C38F97AD1D81}" srcOrd="0" destOrd="0" presId="urn:microsoft.com/office/officeart/2005/8/layout/balance1"/>
    <dgm:cxn modelId="{4A1E4EB9-5399-2645-BE2D-A68345410232}" type="presOf" srcId="{59F567D2-6EE1-FF40-8A69-8287FA059B60}" destId="{8FB783FF-E31F-C143-BC8C-B9555E83473E}" srcOrd="0" destOrd="0" presId="urn:microsoft.com/office/officeart/2005/8/layout/balance1"/>
    <dgm:cxn modelId="{FDF736E5-2764-264E-9768-522FB057201F}" srcId="{28CD1E73-FB49-4D48-AD56-54822D08ECB6}" destId="{61CD057D-C3EA-EA4A-A993-B64A6EE60232}" srcOrd="0" destOrd="0" parTransId="{22E711B9-63E6-824F-B806-BB7BC8E2DEAD}" sibTransId="{ADB1000A-7A98-BB43-94D6-D6F3FD51BBFC}"/>
    <dgm:cxn modelId="{984A00B3-EE49-E84C-8B18-23806A56A575}" srcId="{61CD057D-C3EA-EA4A-A993-B64A6EE60232}" destId="{944CCC98-A8F4-4843-B774-12B97AF2B1FD}" srcOrd="0" destOrd="0" parTransId="{BA73092B-EC54-0D4B-A27D-AEDFCAA44241}" sibTransId="{DC908BB2-73BB-7245-948E-03E8502E90C8}"/>
    <dgm:cxn modelId="{C7C8E884-E2FB-3845-938A-791B053375BD}" type="presOf" srcId="{61CD057D-C3EA-EA4A-A993-B64A6EE60232}" destId="{93A63D29-5B43-9C49-B9BF-CFB7A6884A90}" srcOrd="0" destOrd="0" presId="urn:microsoft.com/office/officeart/2005/8/layout/balance1"/>
    <dgm:cxn modelId="{02CA0678-157F-9C45-A29D-AE837B788F53}" srcId="{59F567D2-6EE1-FF40-8A69-8287FA059B60}" destId="{4C76ACF9-4EC7-AD4C-B12A-146501C54A2E}" srcOrd="1" destOrd="0" parTransId="{9F12C863-F7F7-5445-86D0-2F8EFC070817}" sibTransId="{A4570F09-E657-4742-AF2A-8DB25BDEE30B}"/>
    <dgm:cxn modelId="{F5B3FD97-268E-E44F-8EE9-5D6452C9865B}" type="presParOf" srcId="{AAF08307-E01D-0443-81CE-0ADA8423035A}" destId="{70920AB3-54EF-6A4F-B263-BA8F0C17F641}" srcOrd="0" destOrd="0" presId="urn:microsoft.com/office/officeart/2005/8/layout/balance1"/>
    <dgm:cxn modelId="{18EF19D4-14C1-BA46-9C81-C987014CEED1}" type="presParOf" srcId="{AAF08307-E01D-0443-81CE-0ADA8423035A}" destId="{18BD7990-80D5-5242-B6A2-6E615502F978}" srcOrd="1" destOrd="0" presId="urn:microsoft.com/office/officeart/2005/8/layout/balance1"/>
    <dgm:cxn modelId="{5634639A-BE1D-C24A-8D56-155BF613B44A}" type="presParOf" srcId="{18BD7990-80D5-5242-B6A2-6E615502F978}" destId="{93A63D29-5B43-9C49-B9BF-CFB7A6884A90}" srcOrd="0" destOrd="0" presId="urn:microsoft.com/office/officeart/2005/8/layout/balance1"/>
    <dgm:cxn modelId="{DBE9DDDC-858D-614F-A99F-F35D70B4951B}" type="presParOf" srcId="{18BD7990-80D5-5242-B6A2-6E615502F978}" destId="{8FB783FF-E31F-C143-BC8C-B9555E83473E}" srcOrd="1" destOrd="0" presId="urn:microsoft.com/office/officeart/2005/8/layout/balance1"/>
    <dgm:cxn modelId="{2AA236E4-5264-8541-B821-BA552BC9C238}" type="presParOf" srcId="{AAF08307-E01D-0443-81CE-0ADA8423035A}" destId="{85345E0B-C918-E044-B360-849035B2F705}" srcOrd="2" destOrd="0" presId="urn:microsoft.com/office/officeart/2005/8/layout/balance1"/>
    <dgm:cxn modelId="{D9F44ECF-8250-7643-B314-0CA2FCD9DDD6}" type="presParOf" srcId="{85345E0B-C918-E044-B360-849035B2F705}" destId="{1D97CC0C-977F-2C4A-A05F-3183EBF54E55}" srcOrd="0" destOrd="0" presId="urn:microsoft.com/office/officeart/2005/8/layout/balance1"/>
    <dgm:cxn modelId="{BC8F3578-3D76-2348-A3C2-4E5C92E5E688}" type="presParOf" srcId="{85345E0B-C918-E044-B360-849035B2F705}" destId="{B21E1384-E5CE-3B42-8EF1-9EEACF1BA70F}" srcOrd="1" destOrd="0" presId="urn:microsoft.com/office/officeart/2005/8/layout/balance1"/>
    <dgm:cxn modelId="{EF892F88-7C4E-8445-B556-F6C6626D96F0}" type="presParOf" srcId="{85345E0B-C918-E044-B360-849035B2F705}" destId="{01BEAFB4-24D1-F54B-A0C8-A69D3E403A4F}" srcOrd="2" destOrd="0" presId="urn:microsoft.com/office/officeart/2005/8/layout/balance1"/>
    <dgm:cxn modelId="{532E0AA6-C97B-A04A-93A8-699CC5F575EF}" type="presParOf" srcId="{85345E0B-C918-E044-B360-849035B2F705}" destId="{6AD28C59-EDFD-4845-9AE9-BC996D422093}" srcOrd="3" destOrd="0" presId="urn:microsoft.com/office/officeart/2005/8/layout/balance1"/>
    <dgm:cxn modelId="{1A66130C-A8FB-A442-A256-EAAD1EC86007}" type="presParOf" srcId="{85345E0B-C918-E044-B360-849035B2F705}" destId="{E3063654-322D-1042-9274-C4923AECD913}" srcOrd="4" destOrd="0" presId="urn:microsoft.com/office/officeart/2005/8/layout/balance1"/>
    <dgm:cxn modelId="{BFEE9D27-AE32-814B-BBA1-67C2FB6F5E4F}" type="presParOf" srcId="{85345E0B-C918-E044-B360-849035B2F705}" destId="{EC650C6B-066F-CB4B-B858-C38F97AD1D81}" srcOrd="5"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0FD787-CBC7-B249-B08C-E67B499FA12D}"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612E71AB-C3C0-7448-946D-073FC9084C94}">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3000" b="1" dirty="0" smtClean="0">
              <a:solidFill>
                <a:srgbClr val="000000"/>
              </a:solidFill>
            </a:rPr>
            <a:t>Inappropriate</a:t>
          </a:r>
          <a:endParaRPr lang="en-US" sz="3000" b="1" dirty="0">
            <a:solidFill>
              <a:srgbClr val="000000"/>
            </a:solidFill>
          </a:endParaRPr>
        </a:p>
      </dgm:t>
    </dgm:pt>
    <dgm:pt modelId="{E4760C28-BF9A-BE45-BA9F-2D88B1A45A93}" type="parTrans" cxnId="{2129DAA8-6B62-CF4D-A637-4AD909DEE748}">
      <dgm:prSet/>
      <dgm:spPr/>
      <dgm:t>
        <a:bodyPr/>
        <a:lstStyle/>
        <a:p>
          <a:endParaRPr lang="en-US"/>
        </a:p>
      </dgm:t>
    </dgm:pt>
    <dgm:pt modelId="{91DB40E4-68B4-054A-A1D9-60DA8397B3C5}" type="sibTrans" cxnId="{2129DAA8-6B62-CF4D-A637-4AD909DEE748}">
      <dgm:prSet/>
      <dgm:spPr/>
      <dgm:t>
        <a:bodyPr/>
        <a:lstStyle/>
        <a:p>
          <a:endParaRPr lang="en-US"/>
        </a:p>
      </dgm:t>
    </dgm:pt>
    <dgm:pt modelId="{1DD47553-4877-3240-89D6-A01B1F14DFBA}">
      <dgm:prSet phldrT="[Text]"/>
      <dgm:spPr/>
      <dgm:t>
        <a:bodyPr/>
        <a:lstStyle/>
        <a:p>
          <a:pPr algn="ctr"/>
          <a:r>
            <a:rPr lang="en-US" dirty="0" smtClean="0">
              <a:solidFill>
                <a:schemeClr val="tx1"/>
              </a:solidFill>
            </a:rPr>
            <a:t>Using RTI to </a:t>
          </a:r>
          <a:r>
            <a:rPr lang="en-US" b="1" dirty="0" smtClean="0">
              <a:solidFill>
                <a:schemeClr val="tx1"/>
              </a:solidFill>
            </a:rPr>
            <a:t>delay and deny </a:t>
          </a:r>
          <a:r>
            <a:rPr lang="en-US" dirty="0" smtClean="0">
              <a:solidFill>
                <a:schemeClr val="tx1"/>
              </a:solidFill>
            </a:rPr>
            <a:t>students’ evaluation for special education </a:t>
          </a:r>
          <a:endParaRPr lang="en-US" dirty="0">
            <a:solidFill>
              <a:schemeClr val="tx1"/>
            </a:solidFill>
          </a:endParaRPr>
        </a:p>
      </dgm:t>
    </dgm:pt>
    <dgm:pt modelId="{32CCF00D-98AD-5847-9757-6FDDE7DC784C}" type="parTrans" cxnId="{1D0A83EF-7203-6E43-9D73-91F9CFF191D0}">
      <dgm:prSet/>
      <dgm:spPr/>
      <dgm:t>
        <a:bodyPr/>
        <a:lstStyle/>
        <a:p>
          <a:endParaRPr lang="en-US"/>
        </a:p>
      </dgm:t>
    </dgm:pt>
    <dgm:pt modelId="{3F5EB5D4-80ED-A846-A6DF-BB68698E7D1D}" type="sibTrans" cxnId="{1D0A83EF-7203-6E43-9D73-91F9CFF191D0}">
      <dgm:prSet/>
      <dgm:spPr/>
      <dgm:t>
        <a:bodyPr/>
        <a:lstStyle/>
        <a:p>
          <a:endParaRPr lang="en-US"/>
        </a:p>
      </dgm:t>
    </dgm:pt>
    <dgm:pt modelId="{D30702D9-7D5D-6C4C-87A3-1AEB4F372AA8}">
      <dgm:prSet phldrT="[Text]"/>
      <dgm:spPr/>
      <dgm:t>
        <a:bodyPr/>
        <a:lstStyle/>
        <a:p>
          <a:r>
            <a:rPr lang="en-US" b="1" dirty="0" smtClean="0">
              <a:solidFill>
                <a:srgbClr val="000000"/>
              </a:solidFill>
            </a:rPr>
            <a:t>Violating child find and evaluation mandates </a:t>
          </a:r>
          <a:r>
            <a:rPr lang="en-US" dirty="0" smtClean="0">
              <a:solidFill>
                <a:srgbClr val="000000"/>
              </a:solidFill>
            </a:rPr>
            <a:t>of the IDEA</a:t>
          </a:r>
          <a:endParaRPr lang="en-US" dirty="0">
            <a:solidFill>
              <a:srgbClr val="000000"/>
            </a:solidFill>
          </a:endParaRPr>
        </a:p>
      </dgm:t>
    </dgm:pt>
    <dgm:pt modelId="{57185CDC-4F0B-2443-9B6B-8E7304F2C633}" type="parTrans" cxnId="{476DB3A8-0C92-1949-8645-F004A47003B4}">
      <dgm:prSet/>
      <dgm:spPr/>
      <dgm:t>
        <a:bodyPr/>
        <a:lstStyle/>
        <a:p>
          <a:endParaRPr lang="en-US"/>
        </a:p>
      </dgm:t>
    </dgm:pt>
    <dgm:pt modelId="{08E9EDEA-980B-C845-A7B9-4B94C93EC98F}" type="sibTrans" cxnId="{476DB3A8-0C92-1949-8645-F004A47003B4}">
      <dgm:prSet/>
      <dgm:spPr/>
      <dgm:t>
        <a:bodyPr/>
        <a:lstStyle/>
        <a:p>
          <a:endParaRPr lang="en-US"/>
        </a:p>
      </dgm:t>
    </dgm:pt>
    <dgm:pt modelId="{9F063153-13F5-DD4B-8317-3CF1A3C91722}">
      <dgm:prSet phldrT="[Text]"/>
      <dgm:spPr/>
      <dgm:t>
        <a:bodyPr/>
        <a:lstStyle/>
        <a:p>
          <a:r>
            <a:rPr lang="en-US" dirty="0" smtClean="0">
              <a:solidFill>
                <a:srgbClr val="000000"/>
              </a:solidFill>
            </a:rPr>
            <a:t>Not allowing a parent to request an initial evaluation </a:t>
          </a:r>
          <a:r>
            <a:rPr lang="en-US" b="1" dirty="0" smtClean="0">
              <a:solidFill>
                <a:srgbClr val="000000"/>
              </a:solidFill>
            </a:rPr>
            <a:t>at any time </a:t>
          </a:r>
          <a:r>
            <a:rPr lang="en-US" dirty="0" smtClean="0">
              <a:solidFill>
                <a:srgbClr val="000000"/>
              </a:solidFill>
            </a:rPr>
            <a:t>to determine if a child is a child with a disability</a:t>
          </a:r>
          <a:endParaRPr lang="en-US" dirty="0"/>
        </a:p>
      </dgm:t>
    </dgm:pt>
    <dgm:pt modelId="{AAF91993-D78C-9F42-A523-4BB1629BD9B8}" type="parTrans" cxnId="{5CC4760D-41D0-C040-8AF7-E7FE9346A996}">
      <dgm:prSet/>
      <dgm:spPr/>
      <dgm:t>
        <a:bodyPr/>
        <a:lstStyle/>
        <a:p>
          <a:endParaRPr lang="en-US"/>
        </a:p>
      </dgm:t>
    </dgm:pt>
    <dgm:pt modelId="{962E850B-66EA-1D43-923C-E68BFF215108}" type="sibTrans" cxnId="{5CC4760D-41D0-C040-8AF7-E7FE9346A996}">
      <dgm:prSet/>
      <dgm:spPr/>
      <dgm:t>
        <a:bodyPr/>
        <a:lstStyle/>
        <a:p>
          <a:endParaRPr lang="en-US"/>
        </a:p>
      </dgm:t>
    </dgm:pt>
    <dgm:pt modelId="{03D238ED-A092-324E-BF5E-1CF13B1F99B9}" type="pres">
      <dgm:prSet presAssocID="{320FD787-CBC7-B249-B08C-E67B499FA12D}" presName="cycle" presStyleCnt="0">
        <dgm:presLayoutVars>
          <dgm:chMax val="1"/>
          <dgm:dir/>
          <dgm:animLvl val="ctr"/>
          <dgm:resizeHandles val="exact"/>
        </dgm:presLayoutVars>
      </dgm:prSet>
      <dgm:spPr/>
      <dgm:t>
        <a:bodyPr/>
        <a:lstStyle/>
        <a:p>
          <a:endParaRPr lang="en-US"/>
        </a:p>
      </dgm:t>
    </dgm:pt>
    <dgm:pt modelId="{7C21A0E5-2A95-B641-9FC4-409E0DABA023}" type="pres">
      <dgm:prSet presAssocID="{612E71AB-C3C0-7448-946D-073FC9084C94}" presName="centerShape" presStyleLbl="node0" presStyleIdx="0" presStyleCnt="1" custScaleX="143973" custScaleY="131850"/>
      <dgm:spPr/>
      <dgm:t>
        <a:bodyPr/>
        <a:lstStyle/>
        <a:p>
          <a:endParaRPr lang="en-US"/>
        </a:p>
      </dgm:t>
    </dgm:pt>
    <dgm:pt modelId="{2F3D43F4-7C65-7F41-8387-75BF457CC99B}" type="pres">
      <dgm:prSet presAssocID="{32CCF00D-98AD-5847-9757-6FDDE7DC784C}" presName="parTrans" presStyleLbl="bgSibTrans2D1" presStyleIdx="0" presStyleCnt="3"/>
      <dgm:spPr/>
      <dgm:t>
        <a:bodyPr/>
        <a:lstStyle/>
        <a:p>
          <a:endParaRPr lang="en-US"/>
        </a:p>
      </dgm:t>
    </dgm:pt>
    <dgm:pt modelId="{699D092E-0E6C-B041-A204-7149B0413E2D}" type="pres">
      <dgm:prSet presAssocID="{1DD47553-4877-3240-89D6-A01B1F14DFBA}" presName="node" presStyleLbl="node1" presStyleIdx="0" presStyleCnt="3">
        <dgm:presLayoutVars>
          <dgm:bulletEnabled val="1"/>
        </dgm:presLayoutVars>
      </dgm:prSet>
      <dgm:spPr/>
      <dgm:t>
        <a:bodyPr/>
        <a:lstStyle/>
        <a:p>
          <a:endParaRPr lang="en-US"/>
        </a:p>
      </dgm:t>
    </dgm:pt>
    <dgm:pt modelId="{C8DD06B1-7711-5647-B785-4EA863DA5EC6}" type="pres">
      <dgm:prSet presAssocID="{57185CDC-4F0B-2443-9B6B-8E7304F2C633}" presName="parTrans" presStyleLbl="bgSibTrans2D1" presStyleIdx="1" presStyleCnt="3"/>
      <dgm:spPr/>
      <dgm:t>
        <a:bodyPr/>
        <a:lstStyle/>
        <a:p>
          <a:endParaRPr lang="en-US"/>
        </a:p>
      </dgm:t>
    </dgm:pt>
    <dgm:pt modelId="{023FD085-B5F8-6443-BE43-C0288F8237A1}" type="pres">
      <dgm:prSet presAssocID="{D30702D9-7D5D-6C4C-87A3-1AEB4F372AA8}" presName="node" presStyleLbl="node1" presStyleIdx="1" presStyleCnt="3">
        <dgm:presLayoutVars>
          <dgm:bulletEnabled val="1"/>
        </dgm:presLayoutVars>
      </dgm:prSet>
      <dgm:spPr/>
      <dgm:t>
        <a:bodyPr/>
        <a:lstStyle/>
        <a:p>
          <a:endParaRPr lang="en-US"/>
        </a:p>
      </dgm:t>
    </dgm:pt>
    <dgm:pt modelId="{C79E90DE-2A27-524F-AFA6-34F4A5096685}" type="pres">
      <dgm:prSet presAssocID="{AAF91993-D78C-9F42-A523-4BB1629BD9B8}" presName="parTrans" presStyleLbl="bgSibTrans2D1" presStyleIdx="2" presStyleCnt="3"/>
      <dgm:spPr/>
      <dgm:t>
        <a:bodyPr/>
        <a:lstStyle/>
        <a:p>
          <a:endParaRPr lang="en-US"/>
        </a:p>
      </dgm:t>
    </dgm:pt>
    <dgm:pt modelId="{193F9142-2F03-7D49-8386-C7F720360293}" type="pres">
      <dgm:prSet presAssocID="{9F063153-13F5-DD4B-8317-3CF1A3C91722}" presName="node" presStyleLbl="node1" presStyleIdx="2" presStyleCnt="3">
        <dgm:presLayoutVars>
          <dgm:bulletEnabled val="1"/>
        </dgm:presLayoutVars>
      </dgm:prSet>
      <dgm:spPr/>
      <dgm:t>
        <a:bodyPr/>
        <a:lstStyle/>
        <a:p>
          <a:endParaRPr lang="en-US"/>
        </a:p>
      </dgm:t>
    </dgm:pt>
  </dgm:ptLst>
  <dgm:cxnLst>
    <dgm:cxn modelId="{1D0A83EF-7203-6E43-9D73-91F9CFF191D0}" srcId="{612E71AB-C3C0-7448-946D-073FC9084C94}" destId="{1DD47553-4877-3240-89D6-A01B1F14DFBA}" srcOrd="0" destOrd="0" parTransId="{32CCF00D-98AD-5847-9757-6FDDE7DC784C}" sibTransId="{3F5EB5D4-80ED-A846-A6DF-BB68698E7D1D}"/>
    <dgm:cxn modelId="{DC70EC9F-43CB-8B41-8E30-963FF4167F3C}" type="presOf" srcId="{320FD787-CBC7-B249-B08C-E67B499FA12D}" destId="{03D238ED-A092-324E-BF5E-1CF13B1F99B9}" srcOrd="0" destOrd="0" presId="urn:microsoft.com/office/officeart/2005/8/layout/radial4"/>
    <dgm:cxn modelId="{2129DAA8-6B62-CF4D-A637-4AD909DEE748}" srcId="{320FD787-CBC7-B249-B08C-E67B499FA12D}" destId="{612E71AB-C3C0-7448-946D-073FC9084C94}" srcOrd="0" destOrd="0" parTransId="{E4760C28-BF9A-BE45-BA9F-2D88B1A45A93}" sibTransId="{91DB40E4-68B4-054A-A1D9-60DA8397B3C5}"/>
    <dgm:cxn modelId="{F27FB04F-4575-5042-88A4-F06EDC30A74C}" type="presOf" srcId="{57185CDC-4F0B-2443-9B6B-8E7304F2C633}" destId="{C8DD06B1-7711-5647-B785-4EA863DA5EC6}" srcOrd="0" destOrd="0" presId="urn:microsoft.com/office/officeart/2005/8/layout/radial4"/>
    <dgm:cxn modelId="{476DB3A8-0C92-1949-8645-F004A47003B4}" srcId="{612E71AB-C3C0-7448-946D-073FC9084C94}" destId="{D30702D9-7D5D-6C4C-87A3-1AEB4F372AA8}" srcOrd="1" destOrd="0" parTransId="{57185CDC-4F0B-2443-9B6B-8E7304F2C633}" sibTransId="{08E9EDEA-980B-C845-A7B9-4B94C93EC98F}"/>
    <dgm:cxn modelId="{A4D59000-BD5E-A049-AB00-E53FC528BFCB}" type="presOf" srcId="{D30702D9-7D5D-6C4C-87A3-1AEB4F372AA8}" destId="{023FD085-B5F8-6443-BE43-C0288F8237A1}" srcOrd="0" destOrd="0" presId="urn:microsoft.com/office/officeart/2005/8/layout/radial4"/>
    <dgm:cxn modelId="{EE298814-856A-0B4B-B2B0-9482AE3350CE}" type="presOf" srcId="{AAF91993-D78C-9F42-A523-4BB1629BD9B8}" destId="{C79E90DE-2A27-524F-AFA6-34F4A5096685}" srcOrd="0" destOrd="0" presId="urn:microsoft.com/office/officeart/2005/8/layout/radial4"/>
    <dgm:cxn modelId="{587279B0-64B6-DC4E-A9F2-C3431867036F}" type="presOf" srcId="{1DD47553-4877-3240-89D6-A01B1F14DFBA}" destId="{699D092E-0E6C-B041-A204-7149B0413E2D}" srcOrd="0" destOrd="0" presId="urn:microsoft.com/office/officeart/2005/8/layout/radial4"/>
    <dgm:cxn modelId="{BD85D946-3880-1448-B066-E02CA7BDFC94}" type="presOf" srcId="{612E71AB-C3C0-7448-946D-073FC9084C94}" destId="{7C21A0E5-2A95-B641-9FC4-409E0DABA023}" srcOrd="0" destOrd="0" presId="urn:microsoft.com/office/officeart/2005/8/layout/radial4"/>
    <dgm:cxn modelId="{5CC4760D-41D0-C040-8AF7-E7FE9346A996}" srcId="{612E71AB-C3C0-7448-946D-073FC9084C94}" destId="{9F063153-13F5-DD4B-8317-3CF1A3C91722}" srcOrd="2" destOrd="0" parTransId="{AAF91993-D78C-9F42-A523-4BB1629BD9B8}" sibTransId="{962E850B-66EA-1D43-923C-E68BFF215108}"/>
    <dgm:cxn modelId="{190AEBF1-41D6-EB47-A02A-1812332D661F}" type="presOf" srcId="{9F063153-13F5-DD4B-8317-3CF1A3C91722}" destId="{193F9142-2F03-7D49-8386-C7F720360293}" srcOrd="0" destOrd="0" presId="urn:microsoft.com/office/officeart/2005/8/layout/radial4"/>
    <dgm:cxn modelId="{26B93CC7-0845-BA4A-B5CD-200494D348DF}" type="presOf" srcId="{32CCF00D-98AD-5847-9757-6FDDE7DC784C}" destId="{2F3D43F4-7C65-7F41-8387-75BF457CC99B}" srcOrd="0" destOrd="0" presId="urn:microsoft.com/office/officeart/2005/8/layout/radial4"/>
    <dgm:cxn modelId="{14F6B223-2CCD-DC46-B50A-5BAD4E6D4102}" type="presParOf" srcId="{03D238ED-A092-324E-BF5E-1CF13B1F99B9}" destId="{7C21A0E5-2A95-B641-9FC4-409E0DABA023}" srcOrd="0" destOrd="0" presId="urn:microsoft.com/office/officeart/2005/8/layout/radial4"/>
    <dgm:cxn modelId="{4043EF7B-28A7-064D-BA1A-80DF71028855}" type="presParOf" srcId="{03D238ED-A092-324E-BF5E-1CF13B1F99B9}" destId="{2F3D43F4-7C65-7F41-8387-75BF457CC99B}" srcOrd="1" destOrd="0" presId="urn:microsoft.com/office/officeart/2005/8/layout/radial4"/>
    <dgm:cxn modelId="{A267BD1E-2BF9-AF43-A906-83AEB703856C}" type="presParOf" srcId="{03D238ED-A092-324E-BF5E-1CF13B1F99B9}" destId="{699D092E-0E6C-B041-A204-7149B0413E2D}" srcOrd="2" destOrd="0" presId="urn:microsoft.com/office/officeart/2005/8/layout/radial4"/>
    <dgm:cxn modelId="{AC6DD989-B6A3-E34E-A80F-D69A4303774E}" type="presParOf" srcId="{03D238ED-A092-324E-BF5E-1CF13B1F99B9}" destId="{C8DD06B1-7711-5647-B785-4EA863DA5EC6}" srcOrd="3" destOrd="0" presId="urn:microsoft.com/office/officeart/2005/8/layout/radial4"/>
    <dgm:cxn modelId="{E2FE2B5A-EB2F-3E4B-9FDC-2E79D0A8EB63}" type="presParOf" srcId="{03D238ED-A092-324E-BF5E-1CF13B1F99B9}" destId="{023FD085-B5F8-6443-BE43-C0288F8237A1}" srcOrd="4" destOrd="0" presId="urn:microsoft.com/office/officeart/2005/8/layout/radial4"/>
    <dgm:cxn modelId="{7A5411F8-9891-DC45-BD12-86D987638DAD}" type="presParOf" srcId="{03D238ED-A092-324E-BF5E-1CF13B1F99B9}" destId="{C79E90DE-2A27-524F-AFA6-34F4A5096685}" srcOrd="5" destOrd="0" presId="urn:microsoft.com/office/officeart/2005/8/layout/radial4"/>
    <dgm:cxn modelId="{AAD7A274-A089-E54F-B6A8-316D25434ABC}" type="presParOf" srcId="{03D238ED-A092-324E-BF5E-1CF13B1F99B9}" destId="{193F9142-2F03-7D49-8386-C7F72036029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0FD787-CBC7-B249-B08C-E67B499FA12D}"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612E71AB-C3C0-7448-946D-073FC9084C94}">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3000" b="1" dirty="0" smtClean="0">
              <a:solidFill>
                <a:srgbClr val="000000"/>
              </a:solidFill>
            </a:rPr>
            <a:t>Appropriate</a:t>
          </a:r>
          <a:endParaRPr lang="en-US" sz="3000" b="1" dirty="0">
            <a:solidFill>
              <a:srgbClr val="000000"/>
            </a:solidFill>
          </a:endParaRPr>
        </a:p>
      </dgm:t>
    </dgm:pt>
    <dgm:pt modelId="{E4760C28-BF9A-BE45-BA9F-2D88B1A45A93}" type="parTrans" cxnId="{2129DAA8-6B62-CF4D-A637-4AD909DEE748}">
      <dgm:prSet/>
      <dgm:spPr/>
      <dgm:t>
        <a:bodyPr/>
        <a:lstStyle/>
        <a:p>
          <a:endParaRPr lang="en-US"/>
        </a:p>
      </dgm:t>
    </dgm:pt>
    <dgm:pt modelId="{91DB40E4-68B4-054A-A1D9-60DA8397B3C5}" type="sibTrans" cxnId="{2129DAA8-6B62-CF4D-A637-4AD909DEE748}">
      <dgm:prSet/>
      <dgm:spPr/>
      <dgm:t>
        <a:bodyPr/>
        <a:lstStyle/>
        <a:p>
          <a:endParaRPr lang="en-US"/>
        </a:p>
      </dgm:t>
    </dgm:pt>
    <dgm:pt modelId="{1DD47553-4877-3240-89D6-A01B1F14DFBA}">
      <dgm:prSet phldrT="[Text]" custT="1"/>
      <dgm:spPr/>
      <dgm:t>
        <a:bodyPr/>
        <a:lstStyle/>
        <a:p>
          <a:pPr algn="ctr"/>
          <a:r>
            <a:rPr lang="en-US" sz="1800" b="1" dirty="0" smtClean="0">
              <a:solidFill>
                <a:srgbClr val="000000"/>
              </a:solidFill>
            </a:rPr>
            <a:t>Conducting </a:t>
          </a:r>
          <a:r>
            <a:rPr lang="en-US" sz="1800" dirty="0" smtClean="0">
              <a:solidFill>
                <a:srgbClr val="000000"/>
              </a:solidFill>
            </a:rPr>
            <a:t>a special education evaluation, providing notice of </a:t>
          </a:r>
          <a:r>
            <a:rPr lang="en-US" sz="1800" b="1" dirty="0" smtClean="0">
              <a:solidFill>
                <a:srgbClr val="000000"/>
              </a:solidFill>
            </a:rPr>
            <a:t>procedural safeguards </a:t>
          </a:r>
          <a:r>
            <a:rPr lang="en-US" sz="1800" dirty="0" smtClean="0">
              <a:solidFill>
                <a:srgbClr val="000000"/>
              </a:solidFill>
            </a:rPr>
            <a:t>and obtaining </a:t>
          </a:r>
          <a:r>
            <a:rPr lang="en-US" sz="1800" b="1" dirty="0" smtClean="0">
              <a:solidFill>
                <a:srgbClr val="000000"/>
              </a:solidFill>
            </a:rPr>
            <a:t>consent </a:t>
          </a:r>
          <a:r>
            <a:rPr lang="en-US" sz="1800" dirty="0" smtClean="0">
              <a:solidFill>
                <a:srgbClr val="000000"/>
              </a:solidFill>
            </a:rPr>
            <a:t>to for the evaluation</a:t>
          </a:r>
          <a:endParaRPr lang="en-US" sz="1800" dirty="0">
            <a:solidFill>
              <a:srgbClr val="000000"/>
            </a:solidFill>
          </a:endParaRPr>
        </a:p>
      </dgm:t>
    </dgm:pt>
    <dgm:pt modelId="{32CCF00D-98AD-5847-9757-6FDDE7DC784C}" type="parTrans" cxnId="{1D0A83EF-7203-6E43-9D73-91F9CFF191D0}">
      <dgm:prSet/>
      <dgm:spPr/>
      <dgm:t>
        <a:bodyPr/>
        <a:lstStyle/>
        <a:p>
          <a:endParaRPr lang="en-US"/>
        </a:p>
      </dgm:t>
    </dgm:pt>
    <dgm:pt modelId="{3F5EB5D4-80ED-A846-A6DF-BB68698E7D1D}" type="sibTrans" cxnId="{1D0A83EF-7203-6E43-9D73-91F9CFF191D0}">
      <dgm:prSet/>
      <dgm:spPr/>
      <dgm:t>
        <a:bodyPr/>
        <a:lstStyle/>
        <a:p>
          <a:endParaRPr lang="en-US"/>
        </a:p>
      </dgm:t>
    </dgm:pt>
    <dgm:pt modelId="{D30702D9-7D5D-6C4C-87A3-1AEB4F372AA8}">
      <dgm:prSet phldrT="[Text]" custT="1"/>
      <dgm:spPr/>
      <dgm:t>
        <a:bodyPr/>
        <a:lstStyle/>
        <a:p>
          <a:r>
            <a:rPr lang="en-US" sz="1800" b="1" dirty="0" smtClean="0">
              <a:solidFill>
                <a:srgbClr val="000000"/>
              </a:solidFill>
            </a:rPr>
            <a:t>Following child find and evaluation mandates </a:t>
          </a:r>
          <a:r>
            <a:rPr lang="en-US" sz="1800" dirty="0" smtClean="0">
              <a:solidFill>
                <a:srgbClr val="000000"/>
              </a:solidFill>
            </a:rPr>
            <a:t>of the IDEA</a:t>
          </a:r>
          <a:endParaRPr lang="en-US" sz="1800" dirty="0">
            <a:solidFill>
              <a:srgbClr val="000000"/>
            </a:solidFill>
          </a:endParaRPr>
        </a:p>
      </dgm:t>
    </dgm:pt>
    <dgm:pt modelId="{57185CDC-4F0B-2443-9B6B-8E7304F2C633}" type="parTrans" cxnId="{476DB3A8-0C92-1949-8645-F004A47003B4}">
      <dgm:prSet/>
      <dgm:spPr/>
      <dgm:t>
        <a:bodyPr/>
        <a:lstStyle/>
        <a:p>
          <a:endParaRPr lang="en-US"/>
        </a:p>
      </dgm:t>
    </dgm:pt>
    <dgm:pt modelId="{08E9EDEA-980B-C845-A7B9-4B94C93EC98F}" type="sibTrans" cxnId="{476DB3A8-0C92-1949-8645-F004A47003B4}">
      <dgm:prSet/>
      <dgm:spPr/>
      <dgm:t>
        <a:bodyPr/>
        <a:lstStyle/>
        <a:p>
          <a:endParaRPr lang="en-US"/>
        </a:p>
      </dgm:t>
    </dgm:pt>
    <dgm:pt modelId="{9F063153-13F5-DD4B-8317-3CF1A3C91722}">
      <dgm:prSet phldrT="[Text]" custT="1"/>
      <dgm:spPr/>
      <dgm:t>
        <a:bodyPr/>
        <a:lstStyle/>
        <a:p>
          <a:r>
            <a:rPr lang="en-US" sz="1600" b="1" dirty="0" smtClean="0">
              <a:solidFill>
                <a:srgbClr val="000000"/>
              </a:solidFill>
            </a:rPr>
            <a:t>Not conducting </a:t>
          </a:r>
          <a:r>
            <a:rPr lang="en-US" sz="1600" dirty="0" smtClean="0">
              <a:solidFill>
                <a:srgbClr val="000000"/>
              </a:solidFill>
            </a:rPr>
            <a:t>an evaluation, providing notice of </a:t>
          </a:r>
          <a:r>
            <a:rPr lang="en-US" sz="1600" b="1" dirty="0" smtClean="0">
              <a:solidFill>
                <a:srgbClr val="000000"/>
              </a:solidFill>
            </a:rPr>
            <a:t>procedural safeguards </a:t>
          </a:r>
          <a:r>
            <a:rPr lang="en-US" sz="1600" dirty="0" smtClean="0">
              <a:solidFill>
                <a:srgbClr val="000000"/>
              </a:solidFill>
            </a:rPr>
            <a:t>and </a:t>
          </a:r>
          <a:r>
            <a:rPr lang="en-US" sz="1600" b="1" dirty="0" smtClean="0">
              <a:solidFill>
                <a:srgbClr val="000000"/>
              </a:solidFill>
            </a:rPr>
            <a:t>prior written notice </a:t>
          </a:r>
          <a:r>
            <a:rPr lang="en-US" sz="1600" dirty="0" smtClean="0">
              <a:solidFill>
                <a:srgbClr val="000000"/>
              </a:solidFill>
            </a:rPr>
            <a:t>describing the reasons why an evaluation was not needed</a:t>
          </a:r>
          <a:endParaRPr lang="en-US" sz="1600" dirty="0">
            <a:solidFill>
              <a:srgbClr val="000000"/>
            </a:solidFill>
          </a:endParaRPr>
        </a:p>
      </dgm:t>
    </dgm:pt>
    <dgm:pt modelId="{AAF91993-D78C-9F42-A523-4BB1629BD9B8}" type="parTrans" cxnId="{5CC4760D-41D0-C040-8AF7-E7FE9346A996}">
      <dgm:prSet/>
      <dgm:spPr/>
      <dgm:t>
        <a:bodyPr/>
        <a:lstStyle/>
        <a:p>
          <a:endParaRPr lang="en-US"/>
        </a:p>
      </dgm:t>
    </dgm:pt>
    <dgm:pt modelId="{962E850B-66EA-1D43-923C-E68BFF215108}" type="sibTrans" cxnId="{5CC4760D-41D0-C040-8AF7-E7FE9346A996}">
      <dgm:prSet/>
      <dgm:spPr/>
      <dgm:t>
        <a:bodyPr/>
        <a:lstStyle/>
        <a:p>
          <a:endParaRPr lang="en-US"/>
        </a:p>
      </dgm:t>
    </dgm:pt>
    <dgm:pt modelId="{03D238ED-A092-324E-BF5E-1CF13B1F99B9}" type="pres">
      <dgm:prSet presAssocID="{320FD787-CBC7-B249-B08C-E67B499FA12D}" presName="cycle" presStyleCnt="0">
        <dgm:presLayoutVars>
          <dgm:chMax val="1"/>
          <dgm:dir/>
          <dgm:animLvl val="ctr"/>
          <dgm:resizeHandles val="exact"/>
        </dgm:presLayoutVars>
      </dgm:prSet>
      <dgm:spPr/>
      <dgm:t>
        <a:bodyPr/>
        <a:lstStyle/>
        <a:p>
          <a:endParaRPr lang="en-US"/>
        </a:p>
      </dgm:t>
    </dgm:pt>
    <dgm:pt modelId="{7C21A0E5-2A95-B641-9FC4-409E0DABA023}" type="pres">
      <dgm:prSet presAssocID="{612E71AB-C3C0-7448-946D-073FC9084C94}" presName="centerShape" presStyleLbl="node0" presStyleIdx="0" presStyleCnt="1" custScaleX="143973" custScaleY="131850"/>
      <dgm:spPr/>
      <dgm:t>
        <a:bodyPr/>
        <a:lstStyle/>
        <a:p>
          <a:endParaRPr lang="en-US"/>
        </a:p>
      </dgm:t>
    </dgm:pt>
    <dgm:pt modelId="{2F3D43F4-7C65-7F41-8387-75BF457CC99B}" type="pres">
      <dgm:prSet presAssocID="{32CCF00D-98AD-5847-9757-6FDDE7DC784C}" presName="parTrans" presStyleLbl="bgSibTrans2D1" presStyleIdx="0" presStyleCnt="3"/>
      <dgm:spPr/>
      <dgm:t>
        <a:bodyPr/>
        <a:lstStyle/>
        <a:p>
          <a:endParaRPr lang="en-US"/>
        </a:p>
      </dgm:t>
    </dgm:pt>
    <dgm:pt modelId="{699D092E-0E6C-B041-A204-7149B0413E2D}" type="pres">
      <dgm:prSet presAssocID="{1DD47553-4877-3240-89D6-A01B1F14DFBA}" presName="node" presStyleLbl="node1" presStyleIdx="0" presStyleCnt="3">
        <dgm:presLayoutVars>
          <dgm:bulletEnabled val="1"/>
        </dgm:presLayoutVars>
      </dgm:prSet>
      <dgm:spPr/>
      <dgm:t>
        <a:bodyPr/>
        <a:lstStyle/>
        <a:p>
          <a:endParaRPr lang="en-US"/>
        </a:p>
      </dgm:t>
    </dgm:pt>
    <dgm:pt modelId="{C8DD06B1-7711-5647-B785-4EA863DA5EC6}" type="pres">
      <dgm:prSet presAssocID="{57185CDC-4F0B-2443-9B6B-8E7304F2C633}" presName="parTrans" presStyleLbl="bgSibTrans2D1" presStyleIdx="1" presStyleCnt="3"/>
      <dgm:spPr/>
      <dgm:t>
        <a:bodyPr/>
        <a:lstStyle/>
        <a:p>
          <a:endParaRPr lang="en-US"/>
        </a:p>
      </dgm:t>
    </dgm:pt>
    <dgm:pt modelId="{023FD085-B5F8-6443-BE43-C0288F8237A1}" type="pres">
      <dgm:prSet presAssocID="{D30702D9-7D5D-6C4C-87A3-1AEB4F372AA8}" presName="node" presStyleLbl="node1" presStyleIdx="1" presStyleCnt="3">
        <dgm:presLayoutVars>
          <dgm:bulletEnabled val="1"/>
        </dgm:presLayoutVars>
      </dgm:prSet>
      <dgm:spPr/>
      <dgm:t>
        <a:bodyPr/>
        <a:lstStyle/>
        <a:p>
          <a:endParaRPr lang="en-US"/>
        </a:p>
      </dgm:t>
    </dgm:pt>
    <dgm:pt modelId="{C79E90DE-2A27-524F-AFA6-34F4A5096685}" type="pres">
      <dgm:prSet presAssocID="{AAF91993-D78C-9F42-A523-4BB1629BD9B8}" presName="parTrans" presStyleLbl="bgSibTrans2D1" presStyleIdx="2" presStyleCnt="3"/>
      <dgm:spPr/>
      <dgm:t>
        <a:bodyPr/>
        <a:lstStyle/>
        <a:p>
          <a:endParaRPr lang="en-US"/>
        </a:p>
      </dgm:t>
    </dgm:pt>
    <dgm:pt modelId="{193F9142-2F03-7D49-8386-C7F720360293}" type="pres">
      <dgm:prSet presAssocID="{9F063153-13F5-DD4B-8317-3CF1A3C91722}" presName="node" presStyleLbl="node1" presStyleIdx="2" presStyleCnt="3">
        <dgm:presLayoutVars>
          <dgm:bulletEnabled val="1"/>
        </dgm:presLayoutVars>
      </dgm:prSet>
      <dgm:spPr/>
      <dgm:t>
        <a:bodyPr/>
        <a:lstStyle/>
        <a:p>
          <a:endParaRPr lang="en-US"/>
        </a:p>
      </dgm:t>
    </dgm:pt>
  </dgm:ptLst>
  <dgm:cxnLst>
    <dgm:cxn modelId="{1D0A83EF-7203-6E43-9D73-91F9CFF191D0}" srcId="{612E71AB-C3C0-7448-946D-073FC9084C94}" destId="{1DD47553-4877-3240-89D6-A01B1F14DFBA}" srcOrd="0" destOrd="0" parTransId="{32CCF00D-98AD-5847-9757-6FDDE7DC784C}" sibTransId="{3F5EB5D4-80ED-A846-A6DF-BB68698E7D1D}"/>
    <dgm:cxn modelId="{DFD08C79-E77B-F040-B302-E2288EAE0FDB}" type="presOf" srcId="{320FD787-CBC7-B249-B08C-E67B499FA12D}" destId="{03D238ED-A092-324E-BF5E-1CF13B1F99B9}" srcOrd="0" destOrd="0" presId="urn:microsoft.com/office/officeart/2005/8/layout/radial4"/>
    <dgm:cxn modelId="{DC2F8FC0-C258-3547-83B7-3AF784AE2928}" type="presOf" srcId="{1DD47553-4877-3240-89D6-A01B1F14DFBA}" destId="{699D092E-0E6C-B041-A204-7149B0413E2D}" srcOrd="0" destOrd="0" presId="urn:microsoft.com/office/officeart/2005/8/layout/radial4"/>
    <dgm:cxn modelId="{523D60BB-A5FC-DB4B-B02B-1B4B810093C7}" type="presOf" srcId="{9F063153-13F5-DD4B-8317-3CF1A3C91722}" destId="{193F9142-2F03-7D49-8386-C7F720360293}" srcOrd="0" destOrd="0" presId="urn:microsoft.com/office/officeart/2005/8/layout/radial4"/>
    <dgm:cxn modelId="{2FB534F6-C9FB-1349-9E63-E1F69E52FC9E}" type="presOf" srcId="{612E71AB-C3C0-7448-946D-073FC9084C94}" destId="{7C21A0E5-2A95-B641-9FC4-409E0DABA023}" srcOrd="0" destOrd="0" presId="urn:microsoft.com/office/officeart/2005/8/layout/radial4"/>
    <dgm:cxn modelId="{0D787383-ADAF-1C46-B3D6-1C25FED9EEDF}" type="presOf" srcId="{AAF91993-D78C-9F42-A523-4BB1629BD9B8}" destId="{C79E90DE-2A27-524F-AFA6-34F4A5096685}" srcOrd="0" destOrd="0" presId="urn:microsoft.com/office/officeart/2005/8/layout/radial4"/>
    <dgm:cxn modelId="{2129DAA8-6B62-CF4D-A637-4AD909DEE748}" srcId="{320FD787-CBC7-B249-B08C-E67B499FA12D}" destId="{612E71AB-C3C0-7448-946D-073FC9084C94}" srcOrd="0" destOrd="0" parTransId="{E4760C28-BF9A-BE45-BA9F-2D88B1A45A93}" sibTransId="{91DB40E4-68B4-054A-A1D9-60DA8397B3C5}"/>
    <dgm:cxn modelId="{01BF8BBB-2072-0D45-B689-C4E9D4F205C4}" type="presOf" srcId="{D30702D9-7D5D-6C4C-87A3-1AEB4F372AA8}" destId="{023FD085-B5F8-6443-BE43-C0288F8237A1}" srcOrd="0" destOrd="0" presId="urn:microsoft.com/office/officeart/2005/8/layout/radial4"/>
    <dgm:cxn modelId="{476DB3A8-0C92-1949-8645-F004A47003B4}" srcId="{612E71AB-C3C0-7448-946D-073FC9084C94}" destId="{D30702D9-7D5D-6C4C-87A3-1AEB4F372AA8}" srcOrd="1" destOrd="0" parTransId="{57185CDC-4F0B-2443-9B6B-8E7304F2C633}" sibTransId="{08E9EDEA-980B-C845-A7B9-4B94C93EC98F}"/>
    <dgm:cxn modelId="{F3BAFB5D-201A-C243-ADB3-1D17AA718408}" type="presOf" srcId="{57185CDC-4F0B-2443-9B6B-8E7304F2C633}" destId="{C8DD06B1-7711-5647-B785-4EA863DA5EC6}" srcOrd="0" destOrd="0" presId="urn:microsoft.com/office/officeart/2005/8/layout/radial4"/>
    <dgm:cxn modelId="{AF364777-CEFF-9B42-8B5D-F0E7219C7840}" type="presOf" srcId="{32CCF00D-98AD-5847-9757-6FDDE7DC784C}" destId="{2F3D43F4-7C65-7F41-8387-75BF457CC99B}" srcOrd="0" destOrd="0" presId="urn:microsoft.com/office/officeart/2005/8/layout/radial4"/>
    <dgm:cxn modelId="{5CC4760D-41D0-C040-8AF7-E7FE9346A996}" srcId="{612E71AB-C3C0-7448-946D-073FC9084C94}" destId="{9F063153-13F5-DD4B-8317-3CF1A3C91722}" srcOrd="2" destOrd="0" parTransId="{AAF91993-D78C-9F42-A523-4BB1629BD9B8}" sibTransId="{962E850B-66EA-1D43-923C-E68BFF215108}"/>
    <dgm:cxn modelId="{2B59524E-2AA7-834F-99BF-DFDF94FD7B03}" type="presParOf" srcId="{03D238ED-A092-324E-BF5E-1CF13B1F99B9}" destId="{7C21A0E5-2A95-B641-9FC4-409E0DABA023}" srcOrd="0" destOrd="0" presId="urn:microsoft.com/office/officeart/2005/8/layout/radial4"/>
    <dgm:cxn modelId="{6CB8F5BE-9581-7146-9A9B-1EEAF36DDC06}" type="presParOf" srcId="{03D238ED-A092-324E-BF5E-1CF13B1F99B9}" destId="{2F3D43F4-7C65-7F41-8387-75BF457CC99B}" srcOrd="1" destOrd="0" presId="urn:microsoft.com/office/officeart/2005/8/layout/radial4"/>
    <dgm:cxn modelId="{251A7454-FF87-4540-9D89-B80F9BA2DAC3}" type="presParOf" srcId="{03D238ED-A092-324E-BF5E-1CF13B1F99B9}" destId="{699D092E-0E6C-B041-A204-7149B0413E2D}" srcOrd="2" destOrd="0" presId="urn:microsoft.com/office/officeart/2005/8/layout/radial4"/>
    <dgm:cxn modelId="{3EC4A187-CF10-A942-8F29-C77F9DC5DDAE}" type="presParOf" srcId="{03D238ED-A092-324E-BF5E-1CF13B1F99B9}" destId="{C8DD06B1-7711-5647-B785-4EA863DA5EC6}" srcOrd="3" destOrd="0" presId="urn:microsoft.com/office/officeart/2005/8/layout/radial4"/>
    <dgm:cxn modelId="{363486E4-8E64-6140-BA68-207600593613}" type="presParOf" srcId="{03D238ED-A092-324E-BF5E-1CF13B1F99B9}" destId="{023FD085-B5F8-6443-BE43-C0288F8237A1}" srcOrd="4" destOrd="0" presId="urn:microsoft.com/office/officeart/2005/8/layout/radial4"/>
    <dgm:cxn modelId="{1AC6F602-7B22-924E-AD0D-B709C15D6FFA}" type="presParOf" srcId="{03D238ED-A092-324E-BF5E-1CF13B1F99B9}" destId="{C79E90DE-2A27-524F-AFA6-34F4A5096685}" srcOrd="5" destOrd="0" presId="urn:microsoft.com/office/officeart/2005/8/layout/radial4"/>
    <dgm:cxn modelId="{B9786131-136C-3245-AF45-5E49B8315941}" type="presParOf" srcId="{03D238ED-A092-324E-BF5E-1CF13B1F99B9}" destId="{193F9142-2F03-7D49-8386-C7F72036029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59A864-1DB4-184C-BF72-8DA7BFE168C7}"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CDC80ED9-C4E8-1047-94DF-C9BC1A186CBA}">
      <dgm:prSet phldrT="[Text]" custT="1"/>
      <dgm:spPr/>
      <dgm:t>
        <a:bodyPr/>
        <a:lstStyle/>
        <a:p>
          <a:r>
            <a:rPr lang="en-US" sz="3200" b="1" dirty="0" smtClean="0"/>
            <a:t>Background</a:t>
          </a:r>
          <a:endParaRPr lang="en-US" sz="3200" b="1" dirty="0"/>
        </a:p>
      </dgm:t>
    </dgm:pt>
    <dgm:pt modelId="{62DE7C00-075B-4641-BD33-A0C2783A8948}" type="parTrans" cxnId="{6F0ED486-8FE5-8C45-98EE-46F149D6B7C2}">
      <dgm:prSet/>
      <dgm:spPr/>
      <dgm:t>
        <a:bodyPr/>
        <a:lstStyle/>
        <a:p>
          <a:endParaRPr lang="en-US"/>
        </a:p>
      </dgm:t>
    </dgm:pt>
    <dgm:pt modelId="{D5C640B5-F663-884B-BC39-4BBF1C95AC9C}" type="sibTrans" cxnId="{6F0ED486-8FE5-8C45-98EE-46F149D6B7C2}">
      <dgm:prSet/>
      <dgm:spPr/>
      <dgm:t>
        <a:bodyPr/>
        <a:lstStyle/>
        <a:p>
          <a:endParaRPr lang="en-US"/>
        </a:p>
      </dgm:t>
    </dgm:pt>
    <dgm:pt modelId="{86A0B4DB-A56E-344C-8B11-24FFA94F3865}">
      <dgm:prSet phldrT="[Text]" custT="1"/>
      <dgm:spPr/>
      <dgm:t>
        <a:bodyPr/>
        <a:lstStyle/>
        <a:p>
          <a:pPr algn="l"/>
          <a:r>
            <a:rPr lang="en-US" sz="1600" dirty="0" smtClean="0">
              <a:solidFill>
                <a:srgbClr val="000000"/>
              </a:solidFill>
            </a:rPr>
            <a:t>“School districts are requiring that the RTI process must be </a:t>
          </a:r>
          <a:r>
            <a:rPr lang="en-US" sz="1600" b="1" dirty="0" smtClean="0">
              <a:solidFill>
                <a:srgbClr val="000000"/>
              </a:solidFill>
            </a:rPr>
            <a:t>completed before </a:t>
          </a:r>
          <a:r>
            <a:rPr lang="en-US" sz="1600" dirty="0" smtClean="0">
              <a:solidFill>
                <a:srgbClr val="000000"/>
              </a:solidFill>
            </a:rPr>
            <a:t>a referral for an initial evaluation can take place.”</a:t>
          </a:r>
          <a:endParaRPr lang="en-US" sz="1600" dirty="0">
            <a:solidFill>
              <a:srgbClr val="000000"/>
            </a:solidFill>
          </a:endParaRPr>
        </a:p>
      </dgm:t>
    </dgm:pt>
    <dgm:pt modelId="{9DDD435C-0D47-B44B-9528-68A5FA38EA6C}" type="parTrans" cxnId="{280FE09E-4B50-DF4F-AD55-8958011C19A3}">
      <dgm:prSet/>
      <dgm:spPr/>
      <dgm:t>
        <a:bodyPr/>
        <a:lstStyle/>
        <a:p>
          <a:endParaRPr lang="en-US"/>
        </a:p>
      </dgm:t>
    </dgm:pt>
    <dgm:pt modelId="{8CECA3EB-C351-474A-9DD0-F50BA738F2D2}" type="sibTrans" cxnId="{280FE09E-4B50-DF4F-AD55-8958011C19A3}">
      <dgm:prSet/>
      <dgm:spPr/>
      <dgm:t>
        <a:bodyPr/>
        <a:lstStyle/>
        <a:p>
          <a:endParaRPr lang="en-US"/>
        </a:p>
      </dgm:t>
    </dgm:pt>
    <dgm:pt modelId="{C6CC8C67-9BD0-C647-AE67-FCE8E5BD8889}">
      <dgm:prSet phldrT="[Text]" custT="1"/>
      <dgm:spPr/>
      <dgm:t>
        <a:bodyPr/>
        <a:lstStyle/>
        <a:p>
          <a:pPr algn="l"/>
          <a:r>
            <a:rPr lang="en-US" sz="1600" dirty="0" smtClean="0">
              <a:solidFill>
                <a:srgbClr val="000000"/>
              </a:solidFill>
            </a:rPr>
            <a:t>“some districts are </a:t>
          </a:r>
          <a:r>
            <a:rPr lang="en-US" sz="1600" b="1" dirty="0" smtClean="0">
              <a:solidFill>
                <a:srgbClr val="000000"/>
              </a:solidFill>
            </a:rPr>
            <a:t>not providing prior written notice </a:t>
          </a:r>
          <a:r>
            <a:rPr lang="en-US" sz="1600" dirty="0" smtClean="0">
              <a:solidFill>
                <a:srgbClr val="000000"/>
              </a:solidFill>
            </a:rPr>
            <a:t>of refusal to evaluate when the reason is the student hasn’t completed the district’s RTI process…thus the initial evaluation is being denied without any documentation to indicate the same.” </a:t>
          </a:r>
          <a:endParaRPr lang="en-US" sz="1600" b="1" dirty="0">
            <a:solidFill>
              <a:srgbClr val="000000"/>
            </a:solidFill>
          </a:endParaRPr>
        </a:p>
      </dgm:t>
    </dgm:pt>
    <dgm:pt modelId="{E7B875F4-6A10-B548-A4A6-2177E1D805E1}" type="parTrans" cxnId="{422F029D-C652-2F4D-86CB-881F75E5EA90}">
      <dgm:prSet/>
      <dgm:spPr/>
      <dgm:t>
        <a:bodyPr/>
        <a:lstStyle/>
        <a:p>
          <a:endParaRPr lang="en-US"/>
        </a:p>
      </dgm:t>
    </dgm:pt>
    <dgm:pt modelId="{AA58F880-78A6-C04F-80F3-0A4CD2981050}" type="sibTrans" cxnId="{422F029D-C652-2F4D-86CB-881F75E5EA90}">
      <dgm:prSet/>
      <dgm:spPr/>
      <dgm:t>
        <a:bodyPr/>
        <a:lstStyle/>
        <a:p>
          <a:endParaRPr lang="en-US"/>
        </a:p>
      </dgm:t>
    </dgm:pt>
    <dgm:pt modelId="{AE7AB376-9224-2045-AC1F-6B31E76008D5}">
      <dgm:prSet phldrT="[Text]" custT="1"/>
      <dgm:spPr/>
      <dgm:t>
        <a:bodyPr/>
        <a:lstStyle/>
        <a:p>
          <a:r>
            <a:rPr lang="en-US" sz="3200" b="1" dirty="0" smtClean="0"/>
            <a:t>Guidance</a:t>
          </a:r>
          <a:endParaRPr lang="en-US" sz="3200" b="1" dirty="0"/>
        </a:p>
      </dgm:t>
    </dgm:pt>
    <dgm:pt modelId="{B038D4E2-0B84-254C-9540-CFC8FED8B680}" type="parTrans" cxnId="{54DBDF85-8535-614A-9CDC-22AC28E9F528}">
      <dgm:prSet/>
      <dgm:spPr/>
      <dgm:t>
        <a:bodyPr/>
        <a:lstStyle/>
        <a:p>
          <a:endParaRPr lang="en-US"/>
        </a:p>
      </dgm:t>
    </dgm:pt>
    <dgm:pt modelId="{20ADD142-8964-2C47-A66F-1DF90E04EFEE}" type="sibTrans" cxnId="{54DBDF85-8535-614A-9CDC-22AC28E9F528}">
      <dgm:prSet/>
      <dgm:spPr/>
      <dgm:t>
        <a:bodyPr/>
        <a:lstStyle/>
        <a:p>
          <a:endParaRPr lang="en-US"/>
        </a:p>
      </dgm:t>
    </dgm:pt>
    <dgm:pt modelId="{464FCFD9-EA3B-DB45-8616-F882FA195494}">
      <dgm:prSet phldrT="[Text]" custT="1"/>
      <dgm:spPr/>
      <dgm:t>
        <a:bodyPr/>
        <a:lstStyle/>
        <a:p>
          <a:pPr algn="l"/>
          <a:r>
            <a:rPr lang="en-US" sz="1400" dirty="0" smtClean="0">
              <a:solidFill>
                <a:srgbClr val="000000"/>
              </a:solidFill>
            </a:rPr>
            <a:t>State regulations might advise schools to explore RTI/MTSS programs prior to deciding to evaluate, as long as the regulation </a:t>
          </a:r>
          <a:r>
            <a:rPr lang="en-US" sz="1400" b="1" dirty="0" smtClean="0">
              <a:solidFill>
                <a:srgbClr val="000000"/>
              </a:solidFill>
            </a:rPr>
            <a:t>does not prohibit a parent </a:t>
          </a:r>
          <a:r>
            <a:rPr lang="en-US" sz="1400" dirty="0" smtClean="0">
              <a:solidFill>
                <a:srgbClr val="000000"/>
              </a:solidFill>
            </a:rPr>
            <a:t>from referring a child prior to the completion of the RTI/MTSS program, or require the program as a prerequisite to evaluation</a:t>
          </a:r>
          <a:endParaRPr lang="en-US" sz="1400" dirty="0">
            <a:solidFill>
              <a:srgbClr val="000000"/>
            </a:solidFill>
          </a:endParaRPr>
        </a:p>
      </dgm:t>
    </dgm:pt>
    <dgm:pt modelId="{8FFE3524-7975-8D48-8B0F-936A2C0D5794}" type="parTrans" cxnId="{1B9590CD-0B87-5A48-80B6-85DC2403367E}">
      <dgm:prSet/>
      <dgm:spPr/>
      <dgm:t>
        <a:bodyPr/>
        <a:lstStyle/>
        <a:p>
          <a:endParaRPr lang="en-US"/>
        </a:p>
      </dgm:t>
    </dgm:pt>
    <dgm:pt modelId="{AE7A37AA-3A6B-9242-A3AF-8573534B4459}" type="sibTrans" cxnId="{1B9590CD-0B87-5A48-80B6-85DC2403367E}">
      <dgm:prSet/>
      <dgm:spPr/>
      <dgm:t>
        <a:bodyPr/>
        <a:lstStyle/>
        <a:p>
          <a:endParaRPr lang="en-US"/>
        </a:p>
      </dgm:t>
    </dgm:pt>
    <dgm:pt modelId="{4C587D8F-BCB1-1947-B2F1-15B00109D52E}">
      <dgm:prSet phldrT="[Text]" custT="1"/>
      <dgm:spPr/>
      <dgm:t>
        <a:bodyPr/>
        <a:lstStyle/>
        <a:p>
          <a:pPr algn="l"/>
          <a:r>
            <a:rPr lang="en-US" sz="1400" dirty="0" smtClean="0">
              <a:solidFill>
                <a:srgbClr val="000000"/>
              </a:solidFill>
            </a:rPr>
            <a:t>“The implementation of an RTI process is </a:t>
          </a:r>
          <a:r>
            <a:rPr lang="en-US" sz="1400" b="1" dirty="0" smtClean="0">
              <a:solidFill>
                <a:srgbClr val="000000"/>
              </a:solidFill>
            </a:rPr>
            <a:t>not a reason to fail to respond</a:t>
          </a:r>
          <a:r>
            <a:rPr lang="en-US" sz="1400" dirty="0" smtClean="0">
              <a:solidFill>
                <a:srgbClr val="000000"/>
              </a:solidFill>
            </a:rPr>
            <a:t> to a parent’s request for an initial evaluation” </a:t>
          </a:r>
          <a:endParaRPr lang="en-US" sz="1400" b="1" dirty="0">
            <a:solidFill>
              <a:srgbClr val="000000"/>
            </a:solidFill>
          </a:endParaRPr>
        </a:p>
      </dgm:t>
    </dgm:pt>
    <dgm:pt modelId="{0D2153FD-007C-7148-B1D7-6D2371F90051}" type="parTrans" cxnId="{D308B8B6-8749-BC43-9DD1-A68D57EC4590}">
      <dgm:prSet/>
      <dgm:spPr/>
      <dgm:t>
        <a:bodyPr/>
        <a:lstStyle/>
        <a:p>
          <a:endParaRPr lang="en-US"/>
        </a:p>
      </dgm:t>
    </dgm:pt>
    <dgm:pt modelId="{B6E745C2-90E0-0943-AD6A-815EBB787159}" type="sibTrans" cxnId="{D308B8B6-8749-BC43-9DD1-A68D57EC4590}">
      <dgm:prSet/>
      <dgm:spPr/>
      <dgm:t>
        <a:bodyPr/>
        <a:lstStyle/>
        <a:p>
          <a:endParaRPr lang="en-US"/>
        </a:p>
      </dgm:t>
    </dgm:pt>
    <dgm:pt modelId="{BE9FF558-96E3-A24E-8302-4EC7C0213801}">
      <dgm:prSet phldrT="[Text]" custT="1"/>
      <dgm:spPr/>
      <dgm:t>
        <a:bodyPr/>
        <a:lstStyle/>
        <a:p>
          <a:pPr algn="l"/>
          <a:r>
            <a:rPr lang="en-US" sz="1400" dirty="0" smtClean="0">
              <a:solidFill>
                <a:srgbClr val="000000"/>
              </a:solidFill>
            </a:rPr>
            <a:t>“It would be </a:t>
          </a:r>
          <a:r>
            <a:rPr lang="en-US" sz="1400" b="1" dirty="0" smtClean="0">
              <a:solidFill>
                <a:srgbClr val="000000"/>
              </a:solidFill>
            </a:rPr>
            <a:t>inconsistent</a:t>
          </a:r>
          <a:r>
            <a:rPr lang="en-US" sz="1400" dirty="0" smtClean="0">
              <a:solidFill>
                <a:srgbClr val="000000"/>
              </a:solidFill>
            </a:rPr>
            <a:t> with the </a:t>
          </a:r>
          <a:r>
            <a:rPr lang="en-US" sz="1400" smtClean="0">
              <a:solidFill>
                <a:srgbClr val="000000"/>
              </a:solidFill>
            </a:rPr>
            <a:t>evaluation provisions in 34 C.F.R. §§ 300.300(a)(1) through 300.111 for </a:t>
          </a:r>
          <a:r>
            <a:rPr lang="en-US" sz="1400" dirty="0" smtClean="0">
              <a:solidFill>
                <a:srgbClr val="000000"/>
              </a:solidFill>
            </a:rPr>
            <a:t>an </a:t>
          </a:r>
          <a:r>
            <a:rPr lang="en-US" sz="1400" b="1" dirty="0" smtClean="0">
              <a:solidFill>
                <a:srgbClr val="000000"/>
              </a:solidFill>
            </a:rPr>
            <a:t>LEA to wait </a:t>
          </a:r>
          <a:r>
            <a:rPr lang="en-US" sz="1400" dirty="0" smtClean="0">
              <a:solidFill>
                <a:srgbClr val="000000"/>
              </a:solidFill>
            </a:rPr>
            <a:t>until the completion of RTI activities before responding to the parents request for an initial evaluation” </a:t>
          </a:r>
          <a:endParaRPr lang="en-US" sz="1400" b="1" dirty="0">
            <a:solidFill>
              <a:srgbClr val="000000"/>
            </a:solidFill>
          </a:endParaRPr>
        </a:p>
      </dgm:t>
    </dgm:pt>
    <dgm:pt modelId="{6964F483-B911-6242-AE95-3050FA32BA9D}" type="parTrans" cxnId="{CC3B99C1-AE6E-F549-B051-FB084C9A9D78}">
      <dgm:prSet/>
      <dgm:spPr/>
      <dgm:t>
        <a:bodyPr/>
        <a:lstStyle/>
        <a:p>
          <a:endParaRPr lang="en-US"/>
        </a:p>
      </dgm:t>
    </dgm:pt>
    <dgm:pt modelId="{C3B846D5-3561-5148-947B-DDAD11B70E2D}" type="sibTrans" cxnId="{CC3B99C1-AE6E-F549-B051-FB084C9A9D78}">
      <dgm:prSet/>
      <dgm:spPr/>
      <dgm:t>
        <a:bodyPr/>
        <a:lstStyle/>
        <a:p>
          <a:endParaRPr lang="en-US"/>
        </a:p>
      </dgm:t>
    </dgm:pt>
    <dgm:pt modelId="{7627F8DE-3616-A649-8C41-BE0E2FAE6778}" type="pres">
      <dgm:prSet presAssocID="{AB59A864-1DB4-184C-BF72-8DA7BFE168C7}" presName="theList" presStyleCnt="0">
        <dgm:presLayoutVars>
          <dgm:dir/>
          <dgm:animLvl val="lvl"/>
          <dgm:resizeHandles val="exact"/>
        </dgm:presLayoutVars>
      </dgm:prSet>
      <dgm:spPr/>
      <dgm:t>
        <a:bodyPr/>
        <a:lstStyle/>
        <a:p>
          <a:endParaRPr lang="en-US"/>
        </a:p>
      </dgm:t>
    </dgm:pt>
    <dgm:pt modelId="{33520124-5A32-7E4E-84A3-8C5A09E57ED6}" type="pres">
      <dgm:prSet presAssocID="{CDC80ED9-C4E8-1047-94DF-C9BC1A186CBA}" presName="compNode" presStyleCnt="0"/>
      <dgm:spPr/>
    </dgm:pt>
    <dgm:pt modelId="{8761B8D5-9218-9348-8EAB-D7CF5790806C}" type="pres">
      <dgm:prSet presAssocID="{CDC80ED9-C4E8-1047-94DF-C9BC1A186CBA}" presName="aNode" presStyleLbl="bgShp" presStyleIdx="0" presStyleCnt="2"/>
      <dgm:spPr/>
      <dgm:t>
        <a:bodyPr/>
        <a:lstStyle/>
        <a:p>
          <a:endParaRPr lang="en-US"/>
        </a:p>
      </dgm:t>
    </dgm:pt>
    <dgm:pt modelId="{3F278A20-2C39-3841-8AD1-91BFCB8634F6}" type="pres">
      <dgm:prSet presAssocID="{CDC80ED9-C4E8-1047-94DF-C9BC1A186CBA}" presName="textNode" presStyleLbl="bgShp" presStyleIdx="0" presStyleCnt="2"/>
      <dgm:spPr/>
      <dgm:t>
        <a:bodyPr/>
        <a:lstStyle/>
        <a:p>
          <a:endParaRPr lang="en-US"/>
        </a:p>
      </dgm:t>
    </dgm:pt>
    <dgm:pt modelId="{C244D144-D8C9-CD4E-B58E-6BAD3B30C882}" type="pres">
      <dgm:prSet presAssocID="{CDC80ED9-C4E8-1047-94DF-C9BC1A186CBA}" presName="compChildNode" presStyleCnt="0"/>
      <dgm:spPr/>
    </dgm:pt>
    <dgm:pt modelId="{3C139808-A04B-BE45-A703-12537A7A309E}" type="pres">
      <dgm:prSet presAssocID="{CDC80ED9-C4E8-1047-94DF-C9BC1A186CBA}" presName="theInnerList" presStyleCnt="0"/>
      <dgm:spPr/>
    </dgm:pt>
    <dgm:pt modelId="{6C315555-94C5-4D42-B7B1-81A3150F6A4F}" type="pres">
      <dgm:prSet presAssocID="{86A0B4DB-A56E-344C-8B11-24FFA94F3865}" presName="childNode" presStyleLbl="node1" presStyleIdx="0" presStyleCnt="5" custLinFactY="-12788" custLinFactNeighborX="-1161" custLinFactNeighborY="-100000">
        <dgm:presLayoutVars>
          <dgm:bulletEnabled val="1"/>
        </dgm:presLayoutVars>
      </dgm:prSet>
      <dgm:spPr/>
      <dgm:t>
        <a:bodyPr/>
        <a:lstStyle/>
        <a:p>
          <a:endParaRPr lang="en-US"/>
        </a:p>
      </dgm:t>
    </dgm:pt>
    <dgm:pt modelId="{186E88A1-195F-964B-B023-CC2F9426FD28}" type="pres">
      <dgm:prSet presAssocID="{86A0B4DB-A56E-344C-8B11-24FFA94F3865}" presName="aSpace2" presStyleCnt="0"/>
      <dgm:spPr/>
    </dgm:pt>
    <dgm:pt modelId="{5AE03661-0A9A-4F46-B498-55C1862EB746}" type="pres">
      <dgm:prSet presAssocID="{C6CC8C67-9BD0-C647-AE67-FCE8E5BD8889}" presName="childNode" presStyleLbl="node1" presStyleIdx="1" presStyleCnt="5" custScaleY="215963" custLinFactNeighborX="-118" custLinFactNeighborY="-89034">
        <dgm:presLayoutVars>
          <dgm:bulletEnabled val="1"/>
        </dgm:presLayoutVars>
      </dgm:prSet>
      <dgm:spPr/>
      <dgm:t>
        <a:bodyPr/>
        <a:lstStyle/>
        <a:p>
          <a:endParaRPr lang="en-US"/>
        </a:p>
      </dgm:t>
    </dgm:pt>
    <dgm:pt modelId="{35970E36-5495-4D4C-B8AE-81BD358D6092}" type="pres">
      <dgm:prSet presAssocID="{CDC80ED9-C4E8-1047-94DF-C9BC1A186CBA}" presName="aSpace" presStyleCnt="0"/>
      <dgm:spPr/>
    </dgm:pt>
    <dgm:pt modelId="{28487E87-2199-0D43-A035-F912E1853041}" type="pres">
      <dgm:prSet presAssocID="{AE7AB376-9224-2045-AC1F-6B31E76008D5}" presName="compNode" presStyleCnt="0"/>
      <dgm:spPr/>
    </dgm:pt>
    <dgm:pt modelId="{B0D2A785-3584-944A-B258-879FDC5D2CEE}" type="pres">
      <dgm:prSet presAssocID="{AE7AB376-9224-2045-AC1F-6B31E76008D5}" presName="aNode" presStyleLbl="bgShp" presStyleIdx="1" presStyleCnt="2"/>
      <dgm:spPr/>
      <dgm:t>
        <a:bodyPr/>
        <a:lstStyle/>
        <a:p>
          <a:endParaRPr lang="en-US"/>
        </a:p>
      </dgm:t>
    </dgm:pt>
    <dgm:pt modelId="{F3B69865-53AC-F147-A672-4E65D187C992}" type="pres">
      <dgm:prSet presAssocID="{AE7AB376-9224-2045-AC1F-6B31E76008D5}" presName="textNode" presStyleLbl="bgShp" presStyleIdx="1" presStyleCnt="2"/>
      <dgm:spPr/>
      <dgm:t>
        <a:bodyPr/>
        <a:lstStyle/>
        <a:p>
          <a:endParaRPr lang="en-US"/>
        </a:p>
      </dgm:t>
    </dgm:pt>
    <dgm:pt modelId="{DD28DD9F-002B-4B45-BCD4-92152F8A6110}" type="pres">
      <dgm:prSet presAssocID="{AE7AB376-9224-2045-AC1F-6B31E76008D5}" presName="compChildNode" presStyleCnt="0"/>
      <dgm:spPr/>
    </dgm:pt>
    <dgm:pt modelId="{F1E8066D-93BF-C84A-88EC-B94FA18969F9}" type="pres">
      <dgm:prSet presAssocID="{AE7AB376-9224-2045-AC1F-6B31E76008D5}" presName="theInnerList" presStyleCnt="0"/>
      <dgm:spPr/>
    </dgm:pt>
    <dgm:pt modelId="{CBF3A17D-8881-7C4A-8AC5-1CB1C24D941B}" type="pres">
      <dgm:prSet presAssocID="{464FCFD9-EA3B-DB45-8616-F882FA195494}" presName="childNode" presStyleLbl="node1" presStyleIdx="2" presStyleCnt="5" custScaleY="969943" custLinFactY="-146889" custLinFactNeighborX="-1037" custLinFactNeighborY="-200000">
        <dgm:presLayoutVars>
          <dgm:bulletEnabled val="1"/>
        </dgm:presLayoutVars>
      </dgm:prSet>
      <dgm:spPr/>
      <dgm:t>
        <a:bodyPr/>
        <a:lstStyle/>
        <a:p>
          <a:endParaRPr lang="en-US"/>
        </a:p>
      </dgm:t>
    </dgm:pt>
    <dgm:pt modelId="{DF2EED44-71F1-7F40-A42B-5548D56A1E5D}" type="pres">
      <dgm:prSet presAssocID="{464FCFD9-EA3B-DB45-8616-F882FA195494}" presName="aSpace2" presStyleCnt="0"/>
      <dgm:spPr/>
    </dgm:pt>
    <dgm:pt modelId="{1297AB9D-040D-7543-8C15-4E8398C957F7}" type="pres">
      <dgm:prSet presAssocID="{4C587D8F-BCB1-1947-B2F1-15B00109D52E}" presName="childNode" presStyleLbl="node1" presStyleIdx="3" presStyleCnt="5" custScaleY="479149" custLinFactY="-58304" custLinFactNeighborX="-1037" custLinFactNeighborY="-100000">
        <dgm:presLayoutVars>
          <dgm:bulletEnabled val="1"/>
        </dgm:presLayoutVars>
      </dgm:prSet>
      <dgm:spPr/>
      <dgm:t>
        <a:bodyPr/>
        <a:lstStyle/>
        <a:p>
          <a:endParaRPr lang="en-US"/>
        </a:p>
      </dgm:t>
    </dgm:pt>
    <dgm:pt modelId="{16BE4329-4FB3-8444-B038-0A286A8E3357}" type="pres">
      <dgm:prSet presAssocID="{4C587D8F-BCB1-1947-B2F1-15B00109D52E}" presName="aSpace2" presStyleCnt="0"/>
      <dgm:spPr/>
    </dgm:pt>
    <dgm:pt modelId="{4B18BC92-D753-1149-8989-5027C353A16E}" type="pres">
      <dgm:prSet presAssocID="{BE9FF558-96E3-A24E-8302-4EC7C0213801}" presName="childNode" presStyleLbl="node1" presStyleIdx="4" presStyleCnt="5" custScaleY="846738">
        <dgm:presLayoutVars>
          <dgm:bulletEnabled val="1"/>
        </dgm:presLayoutVars>
      </dgm:prSet>
      <dgm:spPr/>
      <dgm:t>
        <a:bodyPr/>
        <a:lstStyle/>
        <a:p>
          <a:endParaRPr lang="en-US"/>
        </a:p>
      </dgm:t>
    </dgm:pt>
  </dgm:ptLst>
  <dgm:cxnLst>
    <dgm:cxn modelId="{585D65ED-A3F0-B348-859C-98C64767614A}" type="presOf" srcId="{4C587D8F-BCB1-1947-B2F1-15B00109D52E}" destId="{1297AB9D-040D-7543-8C15-4E8398C957F7}" srcOrd="0" destOrd="0" presId="urn:microsoft.com/office/officeart/2005/8/layout/lProcess2"/>
    <dgm:cxn modelId="{AE3EB2D7-5221-CC42-878D-AD71910D7E02}" type="presOf" srcId="{C6CC8C67-9BD0-C647-AE67-FCE8E5BD8889}" destId="{5AE03661-0A9A-4F46-B498-55C1862EB746}" srcOrd="0" destOrd="0" presId="urn:microsoft.com/office/officeart/2005/8/layout/lProcess2"/>
    <dgm:cxn modelId="{E281E67B-A7B6-3D41-9902-95F93F5E78C0}" type="presOf" srcId="{AB59A864-1DB4-184C-BF72-8DA7BFE168C7}" destId="{7627F8DE-3616-A649-8C41-BE0E2FAE6778}" srcOrd="0" destOrd="0" presId="urn:microsoft.com/office/officeart/2005/8/layout/lProcess2"/>
    <dgm:cxn modelId="{D308B8B6-8749-BC43-9DD1-A68D57EC4590}" srcId="{AE7AB376-9224-2045-AC1F-6B31E76008D5}" destId="{4C587D8F-BCB1-1947-B2F1-15B00109D52E}" srcOrd="1" destOrd="0" parTransId="{0D2153FD-007C-7148-B1D7-6D2371F90051}" sibTransId="{B6E745C2-90E0-0943-AD6A-815EBB787159}"/>
    <dgm:cxn modelId="{280FE09E-4B50-DF4F-AD55-8958011C19A3}" srcId="{CDC80ED9-C4E8-1047-94DF-C9BC1A186CBA}" destId="{86A0B4DB-A56E-344C-8B11-24FFA94F3865}" srcOrd="0" destOrd="0" parTransId="{9DDD435C-0D47-B44B-9528-68A5FA38EA6C}" sibTransId="{8CECA3EB-C351-474A-9DD0-F50BA738F2D2}"/>
    <dgm:cxn modelId="{27FBEDBA-3959-FE47-96E7-41E0594CAF06}" type="presOf" srcId="{464FCFD9-EA3B-DB45-8616-F882FA195494}" destId="{CBF3A17D-8881-7C4A-8AC5-1CB1C24D941B}" srcOrd="0" destOrd="0" presId="urn:microsoft.com/office/officeart/2005/8/layout/lProcess2"/>
    <dgm:cxn modelId="{DBEF5802-9938-3943-B5AF-B3BE2FDA1528}" type="presOf" srcId="{CDC80ED9-C4E8-1047-94DF-C9BC1A186CBA}" destId="{3F278A20-2C39-3841-8AD1-91BFCB8634F6}" srcOrd="1" destOrd="0" presId="urn:microsoft.com/office/officeart/2005/8/layout/lProcess2"/>
    <dgm:cxn modelId="{54DBDF85-8535-614A-9CDC-22AC28E9F528}" srcId="{AB59A864-1DB4-184C-BF72-8DA7BFE168C7}" destId="{AE7AB376-9224-2045-AC1F-6B31E76008D5}" srcOrd="1" destOrd="0" parTransId="{B038D4E2-0B84-254C-9540-CFC8FED8B680}" sibTransId="{20ADD142-8964-2C47-A66F-1DF90E04EFEE}"/>
    <dgm:cxn modelId="{1A48256A-D024-D447-BD52-670623D217BD}" type="presOf" srcId="{AE7AB376-9224-2045-AC1F-6B31E76008D5}" destId="{F3B69865-53AC-F147-A672-4E65D187C992}" srcOrd="1" destOrd="0" presId="urn:microsoft.com/office/officeart/2005/8/layout/lProcess2"/>
    <dgm:cxn modelId="{2E7746BC-BE6C-E74D-8232-16BBF78C6631}" type="presOf" srcId="{AE7AB376-9224-2045-AC1F-6B31E76008D5}" destId="{B0D2A785-3584-944A-B258-879FDC5D2CEE}" srcOrd="0" destOrd="0" presId="urn:microsoft.com/office/officeart/2005/8/layout/lProcess2"/>
    <dgm:cxn modelId="{422F029D-C652-2F4D-86CB-881F75E5EA90}" srcId="{CDC80ED9-C4E8-1047-94DF-C9BC1A186CBA}" destId="{C6CC8C67-9BD0-C647-AE67-FCE8E5BD8889}" srcOrd="1" destOrd="0" parTransId="{E7B875F4-6A10-B548-A4A6-2177E1D805E1}" sibTransId="{AA58F880-78A6-C04F-80F3-0A4CD2981050}"/>
    <dgm:cxn modelId="{C76A1045-DB6A-E743-8FF4-9B51EA120EDF}" type="presOf" srcId="{CDC80ED9-C4E8-1047-94DF-C9BC1A186CBA}" destId="{8761B8D5-9218-9348-8EAB-D7CF5790806C}" srcOrd="0" destOrd="0" presId="urn:microsoft.com/office/officeart/2005/8/layout/lProcess2"/>
    <dgm:cxn modelId="{0C8AD787-6FE2-E842-BA5A-AE25309739DF}" type="presOf" srcId="{BE9FF558-96E3-A24E-8302-4EC7C0213801}" destId="{4B18BC92-D753-1149-8989-5027C353A16E}" srcOrd="0" destOrd="0" presId="urn:microsoft.com/office/officeart/2005/8/layout/lProcess2"/>
    <dgm:cxn modelId="{CD502B99-0FCE-2540-AFF7-886063F6C079}" type="presOf" srcId="{86A0B4DB-A56E-344C-8B11-24FFA94F3865}" destId="{6C315555-94C5-4D42-B7B1-81A3150F6A4F}" srcOrd="0" destOrd="0" presId="urn:microsoft.com/office/officeart/2005/8/layout/lProcess2"/>
    <dgm:cxn modelId="{1B9590CD-0B87-5A48-80B6-85DC2403367E}" srcId="{AE7AB376-9224-2045-AC1F-6B31E76008D5}" destId="{464FCFD9-EA3B-DB45-8616-F882FA195494}" srcOrd="0" destOrd="0" parTransId="{8FFE3524-7975-8D48-8B0F-936A2C0D5794}" sibTransId="{AE7A37AA-3A6B-9242-A3AF-8573534B4459}"/>
    <dgm:cxn modelId="{CC3B99C1-AE6E-F549-B051-FB084C9A9D78}" srcId="{AE7AB376-9224-2045-AC1F-6B31E76008D5}" destId="{BE9FF558-96E3-A24E-8302-4EC7C0213801}" srcOrd="2" destOrd="0" parTransId="{6964F483-B911-6242-AE95-3050FA32BA9D}" sibTransId="{C3B846D5-3561-5148-947B-DDAD11B70E2D}"/>
    <dgm:cxn modelId="{6F0ED486-8FE5-8C45-98EE-46F149D6B7C2}" srcId="{AB59A864-1DB4-184C-BF72-8DA7BFE168C7}" destId="{CDC80ED9-C4E8-1047-94DF-C9BC1A186CBA}" srcOrd="0" destOrd="0" parTransId="{62DE7C00-075B-4641-BD33-A0C2783A8948}" sibTransId="{D5C640B5-F663-884B-BC39-4BBF1C95AC9C}"/>
    <dgm:cxn modelId="{933192A8-65B6-9143-AD5F-4FC0F4620BAE}" type="presParOf" srcId="{7627F8DE-3616-A649-8C41-BE0E2FAE6778}" destId="{33520124-5A32-7E4E-84A3-8C5A09E57ED6}" srcOrd="0" destOrd="0" presId="urn:microsoft.com/office/officeart/2005/8/layout/lProcess2"/>
    <dgm:cxn modelId="{19FA418C-4335-8A49-A7A6-BBF02589FF9F}" type="presParOf" srcId="{33520124-5A32-7E4E-84A3-8C5A09E57ED6}" destId="{8761B8D5-9218-9348-8EAB-D7CF5790806C}" srcOrd="0" destOrd="0" presId="urn:microsoft.com/office/officeart/2005/8/layout/lProcess2"/>
    <dgm:cxn modelId="{E47A8F1D-FD2E-A04D-BD79-47F11F84FEB7}" type="presParOf" srcId="{33520124-5A32-7E4E-84A3-8C5A09E57ED6}" destId="{3F278A20-2C39-3841-8AD1-91BFCB8634F6}" srcOrd="1" destOrd="0" presId="urn:microsoft.com/office/officeart/2005/8/layout/lProcess2"/>
    <dgm:cxn modelId="{B24D2A03-FDEA-C24E-826D-7797F1E09051}" type="presParOf" srcId="{33520124-5A32-7E4E-84A3-8C5A09E57ED6}" destId="{C244D144-D8C9-CD4E-B58E-6BAD3B30C882}" srcOrd="2" destOrd="0" presId="urn:microsoft.com/office/officeart/2005/8/layout/lProcess2"/>
    <dgm:cxn modelId="{86E38064-A52D-464F-A5E0-35EC411F772A}" type="presParOf" srcId="{C244D144-D8C9-CD4E-B58E-6BAD3B30C882}" destId="{3C139808-A04B-BE45-A703-12537A7A309E}" srcOrd="0" destOrd="0" presId="urn:microsoft.com/office/officeart/2005/8/layout/lProcess2"/>
    <dgm:cxn modelId="{490A5968-10E4-DA4F-9976-C39D68C8F488}" type="presParOf" srcId="{3C139808-A04B-BE45-A703-12537A7A309E}" destId="{6C315555-94C5-4D42-B7B1-81A3150F6A4F}" srcOrd="0" destOrd="0" presId="urn:microsoft.com/office/officeart/2005/8/layout/lProcess2"/>
    <dgm:cxn modelId="{97A41265-0ADB-764B-8F24-A2E80B57BBE9}" type="presParOf" srcId="{3C139808-A04B-BE45-A703-12537A7A309E}" destId="{186E88A1-195F-964B-B023-CC2F9426FD28}" srcOrd="1" destOrd="0" presId="urn:microsoft.com/office/officeart/2005/8/layout/lProcess2"/>
    <dgm:cxn modelId="{66D4A36E-218F-9347-B925-FA44991124F4}" type="presParOf" srcId="{3C139808-A04B-BE45-A703-12537A7A309E}" destId="{5AE03661-0A9A-4F46-B498-55C1862EB746}" srcOrd="2" destOrd="0" presId="urn:microsoft.com/office/officeart/2005/8/layout/lProcess2"/>
    <dgm:cxn modelId="{EE3AD3BC-41EA-0143-89C5-7D8E38264CCB}" type="presParOf" srcId="{7627F8DE-3616-A649-8C41-BE0E2FAE6778}" destId="{35970E36-5495-4D4C-B8AE-81BD358D6092}" srcOrd="1" destOrd="0" presId="urn:microsoft.com/office/officeart/2005/8/layout/lProcess2"/>
    <dgm:cxn modelId="{C5F3C8B8-0CD6-6143-B68B-701869B21ED6}" type="presParOf" srcId="{7627F8DE-3616-A649-8C41-BE0E2FAE6778}" destId="{28487E87-2199-0D43-A035-F912E1853041}" srcOrd="2" destOrd="0" presId="urn:microsoft.com/office/officeart/2005/8/layout/lProcess2"/>
    <dgm:cxn modelId="{EA8752CC-764E-E346-97BD-D9EAFA470CD3}" type="presParOf" srcId="{28487E87-2199-0D43-A035-F912E1853041}" destId="{B0D2A785-3584-944A-B258-879FDC5D2CEE}" srcOrd="0" destOrd="0" presId="urn:microsoft.com/office/officeart/2005/8/layout/lProcess2"/>
    <dgm:cxn modelId="{D28A0680-4BD5-F346-AE0C-1E14C58AE405}" type="presParOf" srcId="{28487E87-2199-0D43-A035-F912E1853041}" destId="{F3B69865-53AC-F147-A672-4E65D187C992}" srcOrd="1" destOrd="0" presId="urn:microsoft.com/office/officeart/2005/8/layout/lProcess2"/>
    <dgm:cxn modelId="{A3B9B473-F26B-F946-A808-7A6704164F2A}" type="presParOf" srcId="{28487E87-2199-0D43-A035-F912E1853041}" destId="{DD28DD9F-002B-4B45-BCD4-92152F8A6110}" srcOrd="2" destOrd="0" presId="urn:microsoft.com/office/officeart/2005/8/layout/lProcess2"/>
    <dgm:cxn modelId="{09986100-56DC-7F49-87E5-BAB67FF527EC}" type="presParOf" srcId="{DD28DD9F-002B-4B45-BCD4-92152F8A6110}" destId="{F1E8066D-93BF-C84A-88EC-B94FA18969F9}" srcOrd="0" destOrd="0" presId="urn:microsoft.com/office/officeart/2005/8/layout/lProcess2"/>
    <dgm:cxn modelId="{B348B436-ED23-5848-9D01-1281893ECF88}" type="presParOf" srcId="{F1E8066D-93BF-C84A-88EC-B94FA18969F9}" destId="{CBF3A17D-8881-7C4A-8AC5-1CB1C24D941B}" srcOrd="0" destOrd="0" presId="urn:microsoft.com/office/officeart/2005/8/layout/lProcess2"/>
    <dgm:cxn modelId="{5266A772-76F1-FF42-89CB-3F66DE2A2442}" type="presParOf" srcId="{F1E8066D-93BF-C84A-88EC-B94FA18969F9}" destId="{DF2EED44-71F1-7F40-A42B-5548D56A1E5D}" srcOrd="1" destOrd="0" presId="urn:microsoft.com/office/officeart/2005/8/layout/lProcess2"/>
    <dgm:cxn modelId="{C9DD1D14-18C4-3141-A5D8-2DA6FA40ADF5}" type="presParOf" srcId="{F1E8066D-93BF-C84A-88EC-B94FA18969F9}" destId="{1297AB9D-040D-7543-8C15-4E8398C957F7}" srcOrd="2" destOrd="0" presId="urn:microsoft.com/office/officeart/2005/8/layout/lProcess2"/>
    <dgm:cxn modelId="{E4589303-F158-7D49-8F68-BAFC3B73E03B}" type="presParOf" srcId="{F1E8066D-93BF-C84A-88EC-B94FA18969F9}" destId="{16BE4329-4FB3-8444-B038-0A286A8E3357}" srcOrd="3" destOrd="0" presId="urn:microsoft.com/office/officeart/2005/8/layout/lProcess2"/>
    <dgm:cxn modelId="{A3949FB8-66B2-1D4F-BD30-408334C9A7D9}" type="presParOf" srcId="{F1E8066D-93BF-C84A-88EC-B94FA18969F9}" destId="{4B18BC92-D753-1149-8989-5027C353A16E}"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F12742E-1D42-9F49-93EA-620ED256A595}"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E968F5A8-ED68-084C-BE71-42D729295539}">
      <dgm:prSet phldrT="[Text]"/>
      <dgm:spPr/>
      <dgm:t>
        <a:bodyPr/>
        <a:lstStyle/>
        <a:p>
          <a:r>
            <a:rPr lang="en-US" dirty="0" smtClean="0">
              <a:solidFill>
                <a:srgbClr val="000000"/>
              </a:solidFill>
            </a:rPr>
            <a:t>Promptly Request</a:t>
          </a:r>
          <a:endParaRPr lang="en-US" dirty="0">
            <a:solidFill>
              <a:srgbClr val="000000"/>
            </a:solidFill>
          </a:endParaRPr>
        </a:p>
      </dgm:t>
    </dgm:pt>
    <dgm:pt modelId="{A2FC7582-9BA6-1042-81E1-8BA13F02A887}" type="parTrans" cxnId="{E097BBE8-AF7A-EB4D-BA34-6F1C8FA03D3C}">
      <dgm:prSet/>
      <dgm:spPr/>
      <dgm:t>
        <a:bodyPr/>
        <a:lstStyle/>
        <a:p>
          <a:endParaRPr lang="en-US"/>
        </a:p>
      </dgm:t>
    </dgm:pt>
    <dgm:pt modelId="{B51B518D-2882-AB49-BC0D-D1C220663123}" type="sibTrans" cxnId="{E097BBE8-AF7A-EB4D-BA34-6F1C8FA03D3C}">
      <dgm:prSet/>
      <dgm:spPr/>
      <dgm:t>
        <a:bodyPr/>
        <a:lstStyle/>
        <a:p>
          <a:endParaRPr lang="en-US"/>
        </a:p>
      </dgm:t>
    </dgm:pt>
    <dgm:pt modelId="{89AD57C3-3BB7-4D49-A505-D43BCE116955}">
      <dgm:prSet phldrT="[Text]" custT="1"/>
      <dgm:spPr/>
      <dgm:t>
        <a:bodyPr/>
        <a:lstStyle/>
        <a:p>
          <a:pPr algn="l"/>
          <a:r>
            <a:rPr lang="en-US" sz="1400" b="1" dirty="0" smtClean="0">
              <a:solidFill>
                <a:srgbClr val="FF0000"/>
              </a:solidFill>
            </a:rPr>
            <a:t>Promptly</a:t>
          </a:r>
          <a:r>
            <a:rPr lang="en-US" sz="1400" dirty="0" smtClean="0"/>
            <a:t> request consent for an evaluation if the student has not made </a:t>
          </a:r>
          <a:r>
            <a:rPr lang="en-US" sz="1400" b="1" dirty="0" smtClean="0">
              <a:solidFill>
                <a:srgbClr val="FF0000"/>
              </a:solidFill>
            </a:rPr>
            <a:t>adequate progress </a:t>
          </a:r>
          <a:r>
            <a:rPr lang="en-US" sz="1400" dirty="0" smtClean="0"/>
            <a:t>after an </a:t>
          </a:r>
          <a:r>
            <a:rPr lang="en-US" sz="1400" b="1" dirty="0" smtClean="0">
              <a:solidFill>
                <a:srgbClr val="FF0000"/>
              </a:solidFill>
            </a:rPr>
            <a:t>appropriate period </a:t>
          </a:r>
          <a:r>
            <a:rPr lang="en-US" sz="1400" dirty="0" smtClean="0"/>
            <a:t>of instruction delivered by qualified personnel in regular education settings</a:t>
          </a:r>
          <a:endParaRPr lang="en-US" sz="1400" dirty="0"/>
        </a:p>
      </dgm:t>
    </dgm:pt>
    <dgm:pt modelId="{8118D080-0945-E548-BE37-032CA5B00D9D}" type="parTrans" cxnId="{637B4021-3E04-344A-AD3A-AFCFE32A7FAE}">
      <dgm:prSet/>
      <dgm:spPr/>
      <dgm:t>
        <a:bodyPr/>
        <a:lstStyle/>
        <a:p>
          <a:endParaRPr lang="en-US"/>
        </a:p>
      </dgm:t>
    </dgm:pt>
    <dgm:pt modelId="{DA504032-488D-E943-ACCC-AEB625F87A51}" type="sibTrans" cxnId="{637B4021-3E04-344A-AD3A-AFCFE32A7FAE}">
      <dgm:prSet/>
      <dgm:spPr/>
      <dgm:t>
        <a:bodyPr/>
        <a:lstStyle/>
        <a:p>
          <a:endParaRPr lang="en-US"/>
        </a:p>
      </dgm:t>
    </dgm:pt>
    <dgm:pt modelId="{A6F7D283-A84F-2342-B87F-9163AF1C3B15}">
      <dgm:prSet phldrT="[Text]"/>
      <dgm:spPr/>
      <dgm:t>
        <a:bodyPr/>
        <a:lstStyle/>
        <a:p>
          <a:pPr algn="l"/>
          <a:r>
            <a:rPr lang="en-US" dirty="0" smtClean="0"/>
            <a:t>OSEP has declined to define </a:t>
          </a:r>
          <a:r>
            <a:rPr lang="en-US" b="1" dirty="0" smtClean="0">
              <a:solidFill>
                <a:srgbClr val="7030A0"/>
              </a:solidFill>
            </a:rPr>
            <a:t>promptly</a:t>
          </a:r>
          <a:r>
            <a:rPr lang="en-US" dirty="0" smtClean="0"/>
            <a:t>, </a:t>
          </a:r>
          <a:r>
            <a:rPr lang="en-US" b="1" dirty="0" smtClean="0">
              <a:solidFill>
                <a:srgbClr val="7030A0"/>
              </a:solidFill>
            </a:rPr>
            <a:t>adequate progress</a:t>
          </a:r>
          <a:r>
            <a:rPr lang="en-US" dirty="0" smtClean="0"/>
            <a:t>, or </a:t>
          </a:r>
          <a:r>
            <a:rPr lang="en-US" b="1" dirty="0" smtClean="0">
              <a:solidFill>
                <a:srgbClr val="7030A0"/>
              </a:solidFill>
            </a:rPr>
            <a:t>appropriate period</a:t>
          </a:r>
          <a:r>
            <a:rPr lang="en-US" dirty="0" smtClean="0"/>
            <a:t> for child find and RTI/MTSS </a:t>
          </a:r>
          <a:endParaRPr lang="en-US" dirty="0"/>
        </a:p>
      </dgm:t>
    </dgm:pt>
    <dgm:pt modelId="{3121074A-6520-8D41-A277-7B4F96168FB6}" type="parTrans" cxnId="{94DE1C92-FCA7-2048-8573-5334D1860C5B}">
      <dgm:prSet/>
      <dgm:spPr/>
      <dgm:t>
        <a:bodyPr/>
        <a:lstStyle/>
        <a:p>
          <a:endParaRPr lang="en-US"/>
        </a:p>
      </dgm:t>
    </dgm:pt>
    <dgm:pt modelId="{6299B468-BF45-1944-912C-B4F555E3FE7F}" type="sibTrans" cxnId="{94DE1C92-FCA7-2048-8573-5334D1860C5B}">
      <dgm:prSet/>
      <dgm:spPr/>
      <dgm:t>
        <a:bodyPr/>
        <a:lstStyle/>
        <a:p>
          <a:endParaRPr lang="en-US"/>
        </a:p>
      </dgm:t>
    </dgm:pt>
    <dgm:pt modelId="{9E507432-71FE-FB42-9C09-EDD7BBFC3B09}">
      <dgm:prSet phldrT="[Text]"/>
      <dgm:spPr/>
      <dgm:t>
        <a:bodyPr/>
        <a:lstStyle/>
        <a:p>
          <a:r>
            <a:rPr lang="en-US" dirty="0" smtClean="0">
              <a:solidFill>
                <a:srgbClr val="000000"/>
              </a:solidFill>
            </a:rPr>
            <a:t>Reasonable Period of Time</a:t>
          </a:r>
          <a:endParaRPr lang="en-US" dirty="0">
            <a:solidFill>
              <a:srgbClr val="000000"/>
            </a:solidFill>
          </a:endParaRPr>
        </a:p>
      </dgm:t>
    </dgm:pt>
    <dgm:pt modelId="{B33383B8-32B9-C647-854E-B237CC8CB36C}" type="parTrans" cxnId="{A6889532-9050-E644-B080-909567193AE9}">
      <dgm:prSet/>
      <dgm:spPr/>
      <dgm:t>
        <a:bodyPr/>
        <a:lstStyle/>
        <a:p>
          <a:endParaRPr lang="en-US"/>
        </a:p>
      </dgm:t>
    </dgm:pt>
    <dgm:pt modelId="{3CBB9136-ED4C-9D4C-B4D8-41C04B60FFE6}" type="sibTrans" cxnId="{A6889532-9050-E644-B080-909567193AE9}">
      <dgm:prSet/>
      <dgm:spPr/>
      <dgm:t>
        <a:bodyPr/>
        <a:lstStyle/>
        <a:p>
          <a:endParaRPr lang="en-US"/>
        </a:p>
      </dgm:t>
    </dgm:pt>
    <dgm:pt modelId="{10B32830-2F9C-AF4C-A05D-DDAE0E557CA8}">
      <dgm:prSet phldrT="[Text]"/>
      <dgm:spPr/>
      <dgm:t>
        <a:bodyPr/>
        <a:lstStyle/>
        <a:p>
          <a:pPr algn="l"/>
          <a:r>
            <a:rPr lang="en-US" dirty="0" smtClean="0"/>
            <a:t>When school personnel have </a:t>
          </a:r>
          <a:r>
            <a:rPr lang="en-US" b="1" dirty="0" smtClean="0">
              <a:solidFill>
                <a:srgbClr val="FF0000"/>
              </a:solidFill>
            </a:rPr>
            <a:t>reason to suspect </a:t>
          </a:r>
          <a:r>
            <a:rPr lang="en-US" dirty="0" smtClean="0"/>
            <a:t>that a student may have a disability and need special education services</a:t>
          </a:r>
          <a:endParaRPr lang="en-US" dirty="0"/>
        </a:p>
      </dgm:t>
    </dgm:pt>
    <dgm:pt modelId="{E57D840F-DC9B-4640-A0B3-4BF1D34004F5}" type="parTrans" cxnId="{33767478-A367-7C49-9068-6A0B97FD2A39}">
      <dgm:prSet/>
      <dgm:spPr/>
      <dgm:t>
        <a:bodyPr/>
        <a:lstStyle/>
        <a:p>
          <a:endParaRPr lang="en-US"/>
        </a:p>
      </dgm:t>
    </dgm:pt>
    <dgm:pt modelId="{43281A1C-18FF-1845-BAAD-33A11AB70DEC}" type="sibTrans" cxnId="{33767478-A367-7C49-9068-6A0B97FD2A39}">
      <dgm:prSet/>
      <dgm:spPr/>
      <dgm:t>
        <a:bodyPr/>
        <a:lstStyle/>
        <a:p>
          <a:endParaRPr lang="en-US"/>
        </a:p>
      </dgm:t>
    </dgm:pt>
    <dgm:pt modelId="{D8AD4153-FBE1-B34D-9686-7B4A2EFBC07E}">
      <dgm:prSet phldrT="[Text]"/>
      <dgm:spPr/>
      <dgm:t>
        <a:bodyPr/>
        <a:lstStyle/>
        <a:p>
          <a:pPr algn="l"/>
          <a:r>
            <a:rPr lang="en-US" dirty="0" smtClean="0"/>
            <a:t>they must </a:t>
          </a:r>
          <a:r>
            <a:rPr lang="en-US" b="1" dirty="0" smtClean="0">
              <a:solidFill>
                <a:srgbClr val="00B050"/>
              </a:solidFill>
            </a:rPr>
            <a:t>seek parental permission </a:t>
          </a:r>
          <a:r>
            <a:rPr lang="en-US" dirty="0" smtClean="0"/>
            <a:t>to evaluate, and </a:t>
          </a:r>
          <a:r>
            <a:rPr lang="en-US" b="1" dirty="0" smtClean="0">
              <a:solidFill>
                <a:srgbClr val="00B050"/>
              </a:solidFill>
            </a:rPr>
            <a:t>conduct the evaluation </a:t>
          </a:r>
          <a:r>
            <a:rPr lang="en-US" dirty="0" smtClean="0"/>
            <a:t>within a </a:t>
          </a:r>
          <a:r>
            <a:rPr lang="en-US" b="1" dirty="0" smtClean="0">
              <a:solidFill>
                <a:srgbClr val="FF0000"/>
              </a:solidFill>
            </a:rPr>
            <a:t>reasonable period </a:t>
          </a:r>
          <a:r>
            <a:rPr lang="en-US" dirty="0" smtClean="0"/>
            <a:t>of time</a:t>
          </a:r>
          <a:endParaRPr lang="en-US" dirty="0"/>
        </a:p>
      </dgm:t>
    </dgm:pt>
    <dgm:pt modelId="{7C864846-F567-3942-9984-04316FEF77E8}" type="parTrans" cxnId="{C77C07CB-230E-9040-988D-2642F3014D60}">
      <dgm:prSet/>
      <dgm:spPr/>
      <dgm:t>
        <a:bodyPr/>
        <a:lstStyle/>
        <a:p>
          <a:endParaRPr lang="en-US"/>
        </a:p>
      </dgm:t>
    </dgm:pt>
    <dgm:pt modelId="{2AAF0223-3863-5242-923E-B931DEFD8F86}" type="sibTrans" cxnId="{C77C07CB-230E-9040-988D-2642F3014D60}">
      <dgm:prSet/>
      <dgm:spPr/>
      <dgm:t>
        <a:bodyPr/>
        <a:lstStyle/>
        <a:p>
          <a:endParaRPr lang="en-US"/>
        </a:p>
      </dgm:t>
    </dgm:pt>
    <dgm:pt modelId="{65CCFCEE-AD5A-5849-AC3F-CD7BDBBDC865}" type="pres">
      <dgm:prSet presAssocID="{BF12742E-1D42-9F49-93EA-620ED256A595}" presName="diagram" presStyleCnt="0">
        <dgm:presLayoutVars>
          <dgm:chPref val="1"/>
          <dgm:dir/>
          <dgm:animOne val="branch"/>
          <dgm:animLvl val="lvl"/>
          <dgm:resizeHandles/>
        </dgm:presLayoutVars>
      </dgm:prSet>
      <dgm:spPr/>
      <dgm:t>
        <a:bodyPr/>
        <a:lstStyle/>
        <a:p>
          <a:endParaRPr lang="en-US"/>
        </a:p>
      </dgm:t>
    </dgm:pt>
    <dgm:pt modelId="{AE3EC57E-552B-3A42-B4B7-B0A7375AAF99}" type="pres">
      <dgm:prSet presAssocID="{E968F5A8-ED68-084C-BE71-42D729295539}" presName="root" presStyleCnt="0"/>
      <dgm:spPr/>
    </dgm:pt>
    <dgm:pt modelId="{72F70D57-8E92-2849-B983-AFC9B0645482}" type="pres">
      <dgm:prSet presAssocID="{E968F5A8-ED68-084C-BE71-42D729295539}" presName="rootComposite" presStyleCnt="0"/>
      <dgm:spPr/>
    </dgm:pt>
    <dgm:pt modelId="{3271A742-F9BF-E442-A3AD-C87C75C64533}" type="pres">
      <dgm:prSet presAssocID="{E968F5A8-ED68-084C-BE71-42D729295539}" presName="rootText" presStyleLbl="node1" presStyleIdx="0" presStyleCnt="2" custScaleY="86866"/>
      <dgm:spPr/>
      <dgm:t>
        <a:bodyPr/>
        <a:lstStyle/>
        <a:p>
          <a:endParaRPr lang="en-US"/>
        </a:p>
      </dgm:t>
    </dgm:pt>
    <dgm:pt modelId="{777611FA-CD06-3F43-9EDA-7BEFC9195D1A}" type="pres">
      <dgm:prSet presAssocID="{E968F5A8-ED68-084C-BE71-42D729295539}" presName="rootConnector" presStyleLbl="node1" presStyleIdx="0" presStyleCnt="2"/>
      <dgm:spPr/>
      <dgm:t>
        <a:bodyPr/>
        <a:lstStyle/>
        <a:p>
          <a:endParaRPr lang="en-US"/>
        </a:p>
      </dgm:t>
    </dgm:pt>
    <dgm:pt modelId="{FA057CF7-F0E4-A44D-B33D-8721E35016F2}" type="pres">
      <dgm:prSet presAssocID="{E968F5A8-ED68-084C-BE71-42D729295539}" presName="childShape" presStyleCnt="0"/>
      <dgm:spPr/>
    </dgm:pt>
    <dgm:pt modelId="{5CFDBD5D-C38A-8F4C-BFF7-E3A5FE13C63F}" type="pres">
      <dgm:prSet presAssocID="{8118D080-0945-E548-BE37-032CA5B00D9D}" presName="Name13" presStyleLbl="parChTrans1D2" presStyleIdx="0" presStyleCnt="4"/>
      <dgm:spPr/>
      <dgm:t>
        <a:bodyPr/>
        <a:lstStyle/>
        <a:p>
          <a:endParaRPr lang="en-US"/>
        </a:p>
      </dgm:t>
    </dgm:pt>
    <dgm:pt modelId="{42190FA1-1743-6344-BDE3-D789CC38D0D5}" type="pres">
      <dgm:prSet presAssocID="{89AD57C3-3BB7-4D49-A505-D43BCE116955}" presName="childText" presStyleLbl="bgAcc1" presStyleIdx="0" presStyleCnt="4" custScaleY="142553">
        <dgm:presLayoutVars>
          <dgm:bulletEnabled val="1"/>
        </dgm:presLayoutVars>
      </dgm:prSet>
      <dgm:spPr/>
      <dgm:t>
        <a:bodyPr/>
        <a:lstStyle/>
        <a:p>
          <a:endParaRPr lang="en-US"/>
        </a:p>
      </dgm:t>
    </dgm:pt>
    <dgm:pt modelId="{2284CD29-A918-8E40-AAED-C00AC660EAAB}" type="pres">
      <dgm:prSet presAssocID="{3121074A-6520-8D41-A277-7B4F96168FB6}" presName="Name13" presStyleLbl="parChTrans1D2" presStyleIdx="1" presStyleCnt="4"/>
      <dgm:spPr/>
      <dgm:t>
        <a:bodyPr/>
        <a:lstStyle/>
        <a:p>
          <a:endParaRPr lang="en-US"/>
        </a:p>
      </dgm:t>
    </dgm:pt>
    <dgm:pt modelId="{DA04F789-2BC0-0D4C-980D-1FF5A25B522E}" type="pres">
      <dgm:prSet presAssocID="{A6F7D283-A84F-2342-B87F-9163AF1C3B15}" presName="childText" presStyleLbl="bgAcc1" presStyleIdx="1" presStyleCnt="4">
        <dgm:presLayoutVars>
          <dgm:bulletEnabled val="1"/>
        </dgm:presLayoutVars>
      </dgm:prSet>
      <dgm:spPr/>
      <dgm:t>
        <a:bodyPr/>
        <a:lstStyle/>
        <a:p>
          <a:endParaRPr lang="en-US"/>
        </a:p>
      </dgm:t>
    </dgm:pt>
    <dgm:pt modelId="{29BDFC08-B3DD-9E41-9D87-A54BDFC5C11E}" type="pres">
      <dgm:prSet presAssocID="{9E507432-71FE-FB42-9C09-EDD7BBFC3B09}" presName="root" presStyleCnt="0"/>
      <dgm:spPr/>
    </dgm:pt>
    <dgm:pt modelId="{648B0090-D039-8446-8392-08A8FDFD8B22}" type="pres">
      <dgm:prSet presAssocID="{9E507432-71FE-FB42-9C09-EDD7BBFC3B09}" presName="rootComposite" presStyleCnt="0"/>
      <dgm:spPr/>
    </dgm:pt>
    <dgm:pt modelId="{023E318A-2769-4247-80AD-F163F915D54A}" type="pres">
      <dgm:prSet presAssocID="{9E507432-71FE-FB42-9C09-EDD7BBFC3B09}" presName="rootText" presStyleLbl="node1" presStyleIdx="1" presStyleCnt="2" custScaleY="92041"/>
      <dgm:spPr/>
      <dgm:t>
        <a:bodyPr/>
        <a:lstStyle/>
        <a:p>
          <a:endParaRPr lang="en-US"/>
        </a:p>
      </dgm:t>
    </dgm:pt>
    <dgm:pt modelId="{9E1C3044-FBBD-864B-AB3F-ED296E13F593}" type="pres">
      <dgm:prSet presAssocID="{9E507432-71FE-FB42-9C09-EDD7BBFC3B09}" presName="rootConnector" presStyleLbl="node1" presStyleIdx="1" presStyleCnt="2"/>
      <dgm:spPr/>
      <dgm:t>
        <a:bodyPr/>
        <a:lstStyle/>
        <a:p>
          <a:endParaRPr lang="en-US"/>
        </a:p>
      </dgm:t>
    </dgm:pt>
    <dgm:pt modelId="{0048CE4B-01A7-644F-AE60-F5E255A4922A}" type="pres">
      <dgm:prSet presAssocID="{9E507432-71FE-FB42-9C09-EDD7BBFC3B09}" presName="childShape" presStyleCnt="0"/>
      <dgm:spPr/>
    </dgm:pt>
    <dgm:pt modelId="{2708AAAC-AA07-7F45-9144-7C894F72FB07}" type="pres">
      <dgm:prSet presAssocID="{E57D840F-DC9B-4640-A0B3-4BF1D34004F5}" presName="Name13" presStyleLbl="parChTrans1D2" presStyleIdx="2" presStyleCnt="4"/>
      <dgm:spPr/>
      <dgm:t>
        <a:bodyPr/>
        <a:lstStyle/>
        <a:p>
          <a:endParaRPr lang="en-US"/>
        </a:p>
      </dgm:t>
    </dgm:pt>
    <dgm:pt modelId="{7399DF92-DD36-8D40-BE29-8666B06D2B44}" type="pres">
      <dgm:prSet presAssocID="{10B32830-2F9C-AF4C-A05D-DDAE0E557CA8}" presName="childText" presStyleLbl="bgAcc1" presStyleIdx="2" presStyleCnt="4">
        <dgm:presLayoutVars>
          <dgm:bulletEnabled val="1"/>
        </dgm:presLayoutVars>
      </dgm:prSet>
      <dgm:spPr/>
      <dgm:t>
        <a:bodyPr/>
        <a:lstStyle/>
        <a:p>
          <a:endParaRPr lang="en-US"/>
        </a:p>
      </dgm:t>
    </dgm:pt>
    <dgm:pt modelId="{FF7EE4BD-AF89-9F47-A95D-40594CF05FBE}" type="pres">
      <dgm:prSet presAssocID="{7C864846-F567-3942-9984-04316FEF77E8}" presName="Name13" presStyleLbl="parChTrans1D2" presStyleIdx="3" presStyleCnt="4"/>
      <dgm:spPr/>
      <dgm:t>
        <a:bodyPr/>
        <a:lstStyle/>
        <a:p>
          <a:endParaRPr lang="en-US"/>
        </a:p>
      </dgm:t>
    </dgm:pt>
    <dgm:pt modelId="{16F62D33-EB9D-594D-BB9A-04DB0ED46595}" type="pres">
      <dgm:prSet presAssocID="{D8AD4153-FBE1-B34D-9686-7B4A2EFBC07E}" presName="childText" presStyleLbl="bgAcc1" presStyleIdx="3" presStyleCnt="4">
        <dgm:presLayoutVars>
          <dgm:bulletEnabled val="1"/>
        </dgm:presLayoutVars>
      </dgm:prSet>
      <dgm:spPr/>
      <dgm:t>
        <a:bodyPr/>
        <a:lstStyle/>
        <a:p>
          <a:endParaRPr lang="en-US"/>
        </a:p>
      </dgm:t>
    </dgm:pt>
  </dgm:ptLst>
  <dgm:cxnLst>
    <dgm:cxn modelId="{637B4021-3E04-344A-AD3A-AFCFE32A7FAE}" srcId="{E968F5A8-ED68-084C-BE71-42D729295539}" destId="{89AD57C3-3BB7-4D49-A505-D43BCE116955}" srcOrd="0" destOrd="0" parTransId="{8118D080-0945-E548-BE37-032CA5B00D9D}" sibTransId="{DA504032-488D-E943-ACCC-AEB625F87A51}"/>
    <dgm:cxn modelId="{F484ACC2-37F8-134F-A0F3-87832546ACF5}" type="presOf" srcId="{E57D840F-DC9B-4640-A0B3-4BF1D34004F5}" destId="{2708AAAC-AA07-7F45-9144-7C894F72FB07}" srcOrd="0" destOrd="0" presId="urn:microsoft.com/office/officeart/2005/8/layout/hierarchy3"/>
    <dgm:cxn modelId="{4BE6C206-96F4-3D48-A391-789668924C20}" type="presOf" srcId="{7C864846-F567-3942-9984-04316FEF77E8}" destId="{FF7EE4BD-AF89-9F47-A95D-40594CF05FBE}" srcOrd="0" destOrd="0" presId="urn:microsoft.com/office/officeart/2005/8/layout/hierarchy3"/>
    <dgm:cxn modelId="{389A1FAC-18AC-2142-8984-4EBCCF46766B}" type="presOf" srcId="{3121074A-6520-8D41-A277-7B4F96168FB6}" destId="{2284CD29-A918-8E40-AAED-C00AC660EAAB}" srcOrd="0" destOrd="0" presId="urn:microsoft.com/office/officeart/2005/8/layout/hierarchy3"/>
    <dgm:cxn modelId="{29110492-853A-5A4D-AC57-082C755C97E7}" type="presOf" srcId="{D8AD4153-FBE1-B34D-9686-7B4A2EFBC07E}" destId="{16F62D33-EB9D-594D-BB9A-04DB0ED46595}" srcOrd="0" destOrd="0" presId="urn:microsoft.com/office/officeart/2005/8/layout/hierarchy3"/>
    <dgm:cxn modelId="{A6889532-9050-E644-B080-909567193AE9}" srcId="{BF12742E-1D42-9F49-93EA-620ED256A595}" destId="{9E507432-71FE-FB42-9C09-EDD7BBFC3B09}" srcOrd="1" destOrd="0" parTransId="{B33383B8-32B9-C647-854E-B237CC8CB36C}" sibTransId="{3CBB9136-ED4C-9D4C-B4D8-41C04B60FFE6}"/>
    <dgm:cxn modelId="{E5D1EF76-EA10-6340-BB97-FC40A1568B9A}" type="presOf" srcId="{E968F5A8-ED68-084C-BE71-42D729295539}" destId="{3271A742-F9BF-E442-A3AD-C87C75C64533}" srcOrd="0" destOrd="0" presId="urn:microsoft.com/office/officeart/2005/8/layout/hierarchy3"/>
    <dgm:cxn modelId="{58412BC0-E19A-2447-89A7-6DF8C6683707}" type="presOf" srcId="{A6F7D283-A84F-2342-B87F-9163AF1C3B15}" destId="{DA04F789-2BC0-0D4C-980D-1FF5A25B522E}" srcOrd="0" destOrd="0" presId="urn:microsoft.com/office/officeart/2005/8/layout/hierarchy3"/>
    <dgm:cxn modelId="{0D28872E-7B56-6B48-8D51-71BE9DEF38E5}" type="presOf" srcId="{E968F5A8-ED68-084C-BE71-42D729295539}" destId="{777611FA-CD06-3F43-9EDA-7BEFC9195D1A}" srcOrd="1" destOrd="0" presId="urn:microsoft.com/office/officeart/2005/8/layout/hierarchy3"/>
    <dgm:cxn modelId="{7FB50905-79E8-A740-83ED-B59EAAB7E2F1}" type="presOf" srcId="{9E507432-71FE-FB42-9C09-EDD7BBFC3B09}" destId="{023E318A-2769-4247-80AD-F163F915D54A}" srcOrd="0" destOrd="0" presId="urn:microsoft.com/office/officeart/2005/8/layout/hierarchy3"/>
    <dgm:cxn modelId="{E097BBE8-AF7A-EB4D-BA34-6F1C8FA03D3C}" srcId="{BF12742E-1D42-9F49-93EA-620ED256A595}" destId="{E968F5A8-ED68-084C-BE71-42D729295539}" srcOrd="0" destOrd="0" parTransId="{A2FC7582-9BA6-1042-81E1-8BA13F02A887}" sibTransId="{B51B518D-2882-AB49-BC0D-D1C220663123}"/>
    <dgm:cxn modelId="{46D337A2-C532-214F-BF66-C6135CB52229}" type="presOf" srcId="{10B32830-2F9C-AF4C-A05D-DDAE0E557CA8}" destId="{7399DF92-DD36-8D40-BE29-8666B06D2B44}" srcOrd="0" destOrd="0" presId="urn:microsoft.com/office/officeart/2005/8/layout/hierarchy3"/>
    <dgm:cxn modelId="{33767478-A367-7C49-9068-6A0B97FD2A39}" srcId="{9E507432-71FE-FB42-9C09-EDD7BBFC3B09}" destId="{10B32830-2F9C-AF4C-A05D-DDAE0E557CA8}" srcOrd="0" destOrd="0" parTransId="{E57D840F-DC9B-4640-A0B3-4BF1D34004F5}" sibTransId="{43281A1C-18FF-1845-BAAD-33A11AB70DEC}"/>
    <dgm:cxn modelId="{E860C227-93C5-7945-89AA-0009A86C586C}" type="presOf" srcId="{BF12742E-1D42-9F49-93EA-620ED256A595}" destId="{65CCFCEE-AD5A-5849-AC3F-CD7BDBBDC865}" srcOrd="0" destOrd="0" presId="urn:microsoft.com/office/officeart/2005/8/layout/hierarchy3"/>
    <dgm:cxn modelId="{2C990A1C-ECA7-A948-81CD-E70DD6DB1B20}" type="presOf" srcId="{8118D080-0945-E548-BE37-032CA5B00D9D}" destId="{5CFDBD5D-C38A-8F4C-BFF7-E3A5FE13C63F}" srcOrd="0" destOrd="0" presId="urn:microsoft.com/office/officeart/2005/8/layout/hierarchy3"/>
    <dgm:cxn modelId="{94DE1C92-FCA7-2048-8573-5334D1860C5B}" srcId="{E968F5A8-ED68-084C-BE71-42D729295539}" destId="{A6F7D283-A84F-2342-B87F-9163AF1C3B15}" srcOrd="1" destOrd="0" parTransId="{3121074A-6520-8D41-A277-7B4F96168FB6}" sibTransId="{6299B468-BF45-1944-912C-B4F555E3FE7F}"/>
    <dgm:cxn modelId="{6027900D-A60F-534C-A208-3F57738AC118}" type="presOf" srcId="{89AD57C3-3BB7-4D49-A505-D43BCE116955}" destId="{42190FA1-1743-6344-BDE3-D789CC38D0D5}" srcOrd="0" destOrd="0" presId="urn:microsoft.com/office/officeart/2005/8/layout/hierarchy3"/>
    <dgm:cxn modelId="{C77C07CB-230E-9040-988D-2642F3014D60}" srcId="{9E507432-71FE-FB42-9C09-EDD7BBFC3B09}" destId="{D8AD4153-FBE1-B34D-9686-7B4A2EFBC07E}" srcOrd="1" destOrd="0" parTransId="{7C864846-F567-3942-9984-04316FEF77E8}" sibTransId="{2AAF0223-3863-5242-923E-B931DEFD8F86}"/>
    <dgm:cxn modelId="{6A431996-C470-AA48-A9F3-A0B799D041CB}" type="presOf" srcId="{9E507432-71FE-FB42-9C09-EDD7BBFC3B09}" destId="{9E1C3044-FBBD-864B-AB3F-ED296E13F593}" srcOrd="1" destOrd="0" presId="urn:microsoft.com/office/officeart/2005/8/layout/hierarchy3"/>
    <dgm:cxn modelId="{2BC4C0EC-8880-DB43-B291-CCD66AF23AE2}" type="presParOf" srcId="{65CCFCEE-AD5A-5849-AC3F-CD7BDBBDC865}" destId="{AE3EC57E-552B-3A42-B4B7-B0A7375AAF99}" srcOrd="0" destOrd="0" presId="urn:microsoft.com/office/officeart/2005/8/layout/hierarchy3"/>
    <dgm:cxn modelId="{07C131D2-FA06-604F-8C4E-43599F271999}" type="presParOf" srcId="{AE3EC57E-552B-3A42-B4B7-B0A7375AAF99}" destId="{72F70D57-8E92-2849-B983-AFC9B0645482}" srcOrd="0" destOrd="0" presId="urn:microsoft.com/office/officeart/2005/8/layout/hierarchy3"/>
    <dgm:cxn modelId="{5F3BC265-7DBF-7D45-A537-5C29C7CB25AC}" type="presParOf" srcId="{72F70D57-8E92-2849-B983-AFC9B0645482}" destId="{3271A742-F9BF-E442-A3AD-C87C75C64533}" srcOrd="0" destOrd="0" presId="urn:microsoft.com/office/officeart/2005/8/layout/hierarchy3"/>
    <dgm:cxn modelId="{61B18082-4288-F54A-94EE-AF3791085553}" type="presParOf" srcId="{72F70D57-8E92-2849-B983-AFC9B0645482}" destId="{777611FA-CD06-3F43-9EDA-7BEFC9195D1A}" srcOrd="1" destOrd="0" presId="urn:microsoft.com/office/officeart/2005/8/layout/hierarchy3"/>
    <dgm:cxn modelId="{202E3BBA-4BB5-6549-82F5-8770B2929F23}" type="presParOf" srcId="{AE3EC57E-552B-3A42-B4B7-B0A7375AAF99}" destId="{FA057CF7-F0E4-A44D-B33D-8721E35016F2}" srcOrd="1" destOrd="0" presId="urn:microsoft.com/office/officeart/2005/8/layout/hierarchy3"/>
    <dgm:cxn modelId="{8A1F66AE-CFA5-5B4C-B8E8-655922EC5886}" type="presParOf" srcId="{FA057CF7-F0E4-A44D-B33D-8721E35016F2}" destId="{5CFDBD5D-C38A-8F4C-BFF7-E3A5FE13C63F}" srcOrd="0" destOrd="0" presId="urn:microsoft.com/office/officeart/2005/8/layout/hierarchy3"/>
    <dgm:cxn modelId="{DB28AC09-E984-9E4E-8E47-4809937C0D3C}" type="presParOf" srcId="{FA057CF7-F0E4-A44D-B33D-8721E35016F2}" destId="{42190FA1-1743-6344-BDE3-D789CC38D0D5}" srcOrd="1" destOrd="0" presId="urn:microsoft.com/office/officeart/2005/8/layout/hierarchy3"/>
    <dgm:cxn modelId="{C30888DA-AAED-3F46-BD24-A9BD1F5C2F4C}" type="presParOf" srcId="{FA057CF7-F0E4-A44D-B33D-8721E35016F2}" destId="{2284CD29-A918-8E40-AAED-C00AC660EAAB}" srcOrd="2" destOrd="0" presId="urn:microsoft.com/office/officeart/2005/8/layout/hierarchy3"/>
    <dgm:cxn modelId="{65921C0E-47DA-B24E-91D6-20A324B1BD38}" type="presParOf" srcId="{FA057CF7-F0E4-A44D-B33D-8721E35016F2}" destId="{DA04F789-2BC0-0D4C-980D-1FF5A25B522E}" srcOrd="3" destOrd="0" presId="urn:microsoft.com/office/officeart/2005/8/layout/hierarchy3"/>
    <dgm:cxn modelId="{8DBA6ED7-E902-0848-A02E-671E47FD8D05}" type="presParOf" srcId="{65CCFCEE-AD5A-5849-AC3F-CD7BDBBDC865}" destId="{29BDFC08-B3DD-9E41-9D87-A54BDFC5C11E}" srcOrd="1" destOrd="0" presId="urn:microsoft.com/office/officeart/2005/8/layout/hierarchy3"/>
    <dgm:cxn modelId="{03EAB7AA-CCED-9542-BF52-964D37C828B2}" type="presParOf" srcId="{29BDFC08-B3DD-9E41-9D87-A54BDFC5C11E}" destId="{648B0090-D039-8446-8392-08A8FDFD8B22}" srcOrd="0" destOrd="0" presId="urn:microsoft.com/office/officeart/2005/8/layout/hierarchy3"/>
    <dgm:cxn modelId="{F14788C5-96E6-D947-817F-EC19E1082402}" type="presParOf" srcId="{648B0090-D039-8446-8392-08A8FDFD8B22}" destId="{023E318A-2769-4247-80AD-F163F915D54A}" srcOrd="0" destOrd="0" presId="urn:microsoft.com/office/officeart/2005/8/layout/hierarchy3"/>
    <dgm:cxn modelId="{AFC33690-130A-1B47-83F6-91F42FE25B39}" type="presParOf" srcId="{648B0090-D039-8446-8392-08A8FDFD8B22}" destId="{9E1C3044-FBBD-864B-AB3F-ED296E13F593}" srcOrd="1" destOrd="0" presId="urn:microsoft.com/office/officeart/2005/8/layout/hierarchy3"/>
    <dgm:cxn modelId="{3C86F49E-6A43-2A43-9879-D03B93744465}" type="presParOf" srcId="{29BDFC08-B3DD-9E41-9D87-A54BDFC5C11E}" destId="{0048CE4B-01A7-644F-AE60-F5E255A4922A}" srcOrd="1" destOrd="0" presId="urn:microsoft.com/office/officeart/2005/8/layout/hierarchy3"/>
    <dgm:cxn modelId="{285B864F-0071-1840-9775-4D03A3BCAEF1}" type="presParOf" srcId="{0048CE4B-01A7-644F-AE60-F5E255A4922A}" destId="{2708AAAC-AA07-7F45-9144-7C894F72FB07}" srcOrd="0" destOrd="0" presId="urn:microsoft.com/office/officeart/2005/8/layout/hierarchy3"/>
    <dgm:cxn modelId="{EB843222-0314-6342-9954-E697F6FD2FB4}" type="presParOf" srcId="{0048CE4B-01A7-644F-AE60-F5E255A4922A}" destId="{7399DF92-DD36-8D40-BE29-8666B06D2B44}" srcOrd="1" destOrd="0" presId="urn:microsoft.com/office/officeart/2005/8/layout/hierarchy3"/>
    <dgm:cxn modelId="{96D75A7E-9975-9C4F-95D1-92B88417A176}" type="presParOf" srcId="{0048CE4B-01A7-644F-AE60-F5E255A4922A}" destId="{FF7EE4BD-AF89-9F47-A95D-40594CF05FBE}" srcOrd="2" destOrd="0" presId="urn:microsoft.com/office/officeart/2005/8/layout/hierarchy3"/>
    <dgm:cxn modelId="{98F12D8B-5AE0-DF49-9B47-F82A3A4AEB96}" type="presParOf" srcId="{0048CE4B-01A7-644F-AE60-F5E255A4922A}" destId="{16F62D33-EB9D-594D-BB9A-04DB0ED4659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2B8CE9B-C730-CA49-B251-59A073D3C992}"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24A6AE30-2D99-B14E-98D4-FF2A61D47265}">
      <dgm:prSet phldrT="[Text]"/>
      <dgm:spPr/>
      <dgm:t>
        <a:bodyPr/>
        <a:lstStyle/>
        <a:p>
          <a:r>
            <a:rPr lang="en-US" dirty="0" smtClean="0">
              <a:solidFill>
                <a:srgbClr val="000000"/>
              </a:solidFill>
            </a:rPr>
            <a:t>Bay County ISD had three students in the RTI system for </a:t>
          </a:r>
          <a:r>
            <a:rPr lang="en-US" b="1" dirty="0" smtClean="0">
              <a:solidFill>
                <a:srgbClr val="000000"/>
              </a:solidFill>
            </a:rPr>
            <a:t>behavioral</a:t>
          </a:r>
          <a:r>
            <a:rPr lang="en-US" dirty="0" smtClean="0">
              <a:solidFill>
                <a:srgbClr val="000000"/>
              </a:solidFill>
            </a:rPr>
            <a:t> concerns</a:t>
          </a:r>
        </a:p>
      </dgm:t>
    </dgm:pt>
    <dgm:pt modelId="{512D97BA-4AC6-AE4B-9912-1AE3A087EFB0}" type="parTrans" cxnId="{55E3C7FD-A3BB-8B49-A5B6-3736C333238F}">
      <dgm:prSet/>
      <dgm:spPr/>
      <dgm:t>
        <a:bodyPr/>
        <a:lstStyle/>
        <a:p>
          <a:endParaRPr lang="en-US"/>
        </a:p>
      </dgm:t>
    </dgm:pt>
    <dgm:pt modelId="{E90076A8-8B44-F847-8929-E9C1E60FCB75}" type="sibTrans" cxnId="{55E3C7FD-A3BB-8B49-A5B6-3736C333238F}">
      <dgm:prSet/>
      <dgm:spPr/>
      <dgm:t>
        <a:bodyPr/>
        <a:lstStyle/>
        <a:p>
          <a:endParaRPr lang="en-US"/>
        </a:p>
      </dgm:t>
    </dgm:pt>
    <dgm:pt modelId="{D23C2E72-928D-BB44-B20C-CE1555B38E97}">
      <dgm:prSet phldrT="[Text]"/>
      <dgm:spPr/>
      <dgm:t>
        <a:bodyPr/>
        <a:lstStyle/>
        <a:p>
          <a:r>
            <a:rPr lang="en-US" dirty="0" smtClean="0">
              <a:solidFill>
                <a:srgbClr val="000000"/>
              </a:solidFill>
            </a:rPr>
            <a:t>One student benefited, two students did not</a:t>
          </a:r>
          <a:endParaRPr lang="en-US" dirty="0">
            <a:solidFill>
              <a:srgbClr val="000000"/>
            </a:solidFill>
          </a:endParaRPr>
        </a:p>
      </dgm:t>
    </dgm:pt>
    <dgm:pt modelId="{27545C8D-312E-ED44-9083-56331D102EDE}" type="parTrans" cxnId="{804A124A-86D9-2F4C-872B-EB5894C473F5}">
      <dgm:prSet/>
      <dgm:spPr/>
      <dgm:t>
        <a:bodyPr/>
        <a:lstStyle/>
        <a:p>
          <a:endParaRPr lang="en-US"/>
        </a:p>
      </dgm:t>
    </dgm:pt>
    <dgm:pt modelId="{F637EFDC-EC8E-CB45-A0B1-4127AC348573}" type="sibTrans" cxnId="{804A124A-86D9-2F4C-872B-EB5894C473F5}">
      <dgm:prSet/>
      <dgm:spPr/>
      <dgm:t>
        <a:bodyPr/>
        <a:lstStyle/>
        <a:p>
          <a:endParaRPr lang="en-US"/>
        </a:p>
      </dgm:t>
    </dgm:pt>
    <dgm:pt modelId="{D552C9EC-E8CA-4B47-A36F-82D334AACB52}">
      <dgm:prSet phldrT="[Text]"/>
      <dgm:spPr/>
      <dgm:t>
        <a:bodyPr/>
        <a:lstStyle/>
        <a:p>
          <a:r>
            <a:rPr lang="en-US" b="1" dirty="0" smtClean="0">
              <a:solidFill>
                <a:srgbClr val="000000"/>
              </a:solidFill>
            </a:rPr>
            <a:t>OCR investigated </a:t>
          </a:r>
          <a:r>
            <a:rPr lang="en-US" dirty="0" smtClean="0">
              <a:solidFill>
                <a:srgbClr val="000000"/>
              </a:solidFill>
            </a:rPr>
            <a:t>and entered into a resolution agreement with the school district</a:t>
          </a:r>
        </a:p>
      </dgm:t>
    </dgm:pt>
    <dgm:pt modelId="{E3A8283A-85CB-EA43-B14B-FD4A6BD184B2}" type="parTrans" cxnId="{88AC9B12-07FD-4245-A3BF-8D0D47D7CEF3}">
      <dgm:prSet/>
      <dgm:spPr/>
      <dgm:t>
        <a:bodyPr/>
        <a:lstStyle/>
        <a:p>
          <a:endParaRPr lang="en-US"/>
        </a:p>
      </dgm:t>
    </dgm:pt>
    <dgm:pt modelId="{474B570C-64B3-0E44-9A46-919BE7171971}" type="sibTrans" cxnId="{88AC9B12-07FD-4245-A3BF-8D0D47D7CEF3}">
      <dgm:prSet/>
      <dgm:spPr/>
      <dgm:t>
        <a:bodyPr/>
        <a:lstStyle/>
        <a:p>
          <a:endParaRPr lang="en-US"/>
        </a:p>
      </dgm:t>
    </dgm:pt>
    <dgm:pt modelId="{02F02253-DA17-4749-9374-6B0395D79E7E}" type="pres">
      <dgm:prSet presAssocID="{F2B8CE9B-C730-CA49-B251-59A073D3C992}" presName="rootnode" presStyleCnt="0">
        <dgm:presLayoutVars>
          <dgm:chMax/>
          <dgm:chPref/>
          <dgm:dir/>
          <dgm:animLvl val="lvl"/>
        </dgm:presLayoutVars>
      </dgm:prSet>
      <dgm:spPr/>
      <dgm:t>
        <a:bodyPr/>
        <a:lstStyle/>
        <a:p>
          <a:endParaRPr lang="en-US"/>
        </a:p>
      </dgm:t>
    </dgm:pt>
    <dgm:pt modelId="{F8D80519-E5E7-6C41-9307-2F5FADD044A1}" type="pres">
      <dgm:prSet presAssocID="{24A6AE30-2D99-B14E-98D4-FF2A61D47265}" presName="composite" presStyleCnt="0"/>
      <dgm:spPr/>
    </dgm:pt>
    <dgm:pt modelId="{06C7DCB5-C552-4742-81FA-D52B42BEC709}" type="pres">
      <dgm:prSet presAssocID="{24A6AE30-2D99-B14E-98D4-FF2A61D47265}" presName="bentUpArrow1" presStyleLbl="alignImgPlace1" presStyleIdx="0" presStyleCnt="2" custLinFactNeighborX="-16219" custLinFactNeighborY="-487"/>
      <dgm:spPr/>
    </dgm:pt>
    <dgm:pt modelId="{D8BE5BD4-08FC-EB46-9795-736491219ADF}" type="pres">
      <dgm:prSet presAssocID="{24A6AE30-2D99-B14E-98D4-FF2A61D47265}" presName="ParentText" presStyleLbl="node1" presStyleIdx="0" presStyleCnt="3" custLinFactNeighborX="-19579" custLinFactNeighborY="1245">
        <dgm:presLayoutVars>
          <dgm:chMax val="1"/>
          <dgm:chPref val="1"/>
          <dgm:bulletEnabled val="1"/>
        </dgm:presLayoutVars>
      </dgm:prSet>
      <dgm:spPr/>
      <dgm:t>
        <a:bodyPr/>
        <a:lstStyle/>
        <a:p>
          <a:endParaRPr lang="en-US"/>
        </a:p>
      </dgm:t>
    </dgm:pt>
    <dgm:pt modelId="{634132B6-A5EF-764D-AADE-F259A9FBE1C6}" type="pres">
      <dgm:prSet presAssocID="{24A6AE30-2D99-B14E-98D4-FF2A61D47265}" presName="ChildText" presStyleLbl="revTx" presStyleIdx="0" presStyleCnt="2">
        <dgm:presLayoutVars>
          <dgm:chMax val="0"/>
          <dgm:chPref val="0"/>
          <dgm:bulletEnabled val="1"/>
        </dgm:presLayoutVars>
      </dgm:prSet>
      <dgm:spPr/>
      <dgm:t>
        <a:bodyPr/>
        <a:lstStyle/>
        <a:p>
          <a:endParaRPr lang="en-US"/>
        </a:p>
      </dgm:t>
    </dgm:pt>
    <dgm:pt modelId="{4648D347-0B70-6143-89E4-615CE7079977}" type="pres">
      <dgm:prSet presAssocID="{E90076A8-8B44-F847-8929-E9C1E60FCB75}" presName="sibTrans" presStyleCnt="0"/>
      <dgm:spPr/>
    </dgm:pt>
    <dgm:pt modelId="{807B24FC-5237-1E49-8D43-194FBC95B261}" type="pres">
      <dgm:prSet presAssocID="{D23C2E72-928D-BB44-B20C-CE1555B38E97}" presName="composite" presStyleCnt="0"/>
      <dgm:spPr/>
    </dgm:pt>
    <dgm:pt modelId="{6E655B26-1FE0-9441-A314-25B5B728EAB7}" type="pres">
      <dgm:prSet presAssocID="{D23C2E72-928D-BB44-B20C-CE1555B38E97}" presName="bentUpArrow1" presStyleLbl="alignImgPlace1" presStyleIdx="1" presStyleCnt="2" custLinFactNeighborX="-10151" custLinFactNeighborY="2"/>
      <dgm:spPr/>
    </dgm:pt>
    <dgm:pt modelId="{97686B2C-CCF8-0C4B-8716-DE8978E144AB}" type="pres">
      <dgm:prSet presAssocID="{D23C2E72-928D-BB44-B20C-CE1555B38E97}" presName="ParentText" presStyleLbl="node1" presStyleIdx="1" presStyleCnt="3" custLinFactNeighborX="-15475" custLinFactNeighborY="1659">
        <dgm:presLayoutVars>
          <dgm:chMax val="1"/>
          <dgm:chPref val="1"/>
          <dgm:bulletEnabled val="1"/>
        </dgm:presLayoutVars>
      </dgm:prSet>
      <dgm:spPr/>
      <dgm:t>
        <a:bodyPr/>
        <a:lstStyle/>
        <a:p>
          <a:endParaRPr lang="en-US"/>
        </a:p>
      </dgm:t>
    </dgm:pt>
    <dgm:pt modelId="{F90822C5-E3C7-764D-B1C2-36601E734F85}" type="pres">
      <dgm:prSet presAssocID="{D23C2E72-928D-BB44-B20C-CE1555B38E97}" presName="ChildText" presStyleLbl="revTx" presStyleIdx="1" presStyleCnt="2">
        <dgm:presLayoutVars>
          <dgm:chMax val="0"/>
          <dgm:chPref val="0"/>
          <dgm:bulletEnabled val="1"/>
        </dgm:presLayoutVars>
      </dgm:prSet>
      <dgm:spPr/>
      <dgm:t>
        <a:bodyPr/>
        <a:lstStyle/>
        <a:p>
          <a:endParaRPr lang="en-US"/>
        </a:p>
      </dgm:t>
    </dgm:pt>
    <dgm:pt modelId="{058885C6-B88F-3B4E-B8F3-E6434B15E26F}" type="pres">
      <dgm:prSet presAssocID="{F637EFDC-EC8E-CB45-A0B1-4127AC348573}" presName="sibTrans" presStyleCnt="0"/>
      <dgm:spPr/>
    </dgm:pt>
    <dgm:pt modelId="{D0F26C13-D253-094B-92A4-2F39712FC199}" type="pres">
      <dgm:prSet presAssocID="{D552C9EC-E8CA-4B47-A36F-82D334AACB52}" presName="composite" presStyleCnt="0"/>
      <dgm:spPr/>
    </dgm:pt>
    <dgm:pt modelId="{93BFB80D-495B-C24A-8818-5F49ADE5C563}" type="pres">
      <dgm:prSet presAssocID="{D552C9EC-E8CA-4B47-A36F-82D334AACB52}" presName="ParentText" presStyleLbl="node1" presStyleIdx="2" presStyleCnt="3" custLinFactNeighborX="-8703" custLinFactNeighborY="3123">
        <dgm:presLayoutVars>
          <dgm:chMax val="1"/>
          <dgm:chPref val="1"/>
          <dgm:bulletEnabled val="1"/>
        </dgm:presLayoutVars>
      </dgm:prSet>
      <dgm:spPr/>
      <dgm:t>
        <a:bodyPr/>
        <a:lstStyle/>
        <a:p>
          <a:endParaRPr lang="en-US"/>
        </a:p>
      </dgm:t>
    </dgm:pt>
  </dgm:ptLst>
  <dgm:cxnLst>
    <dgm:cxn modelId="{152B22F1-A80E-5847-98AB-AFD859E98A77}" type="presOf" srcId="{D552C9EC-E8CA-4B47-A36F-82D334AACB52}" destId="{93BFB80D-495B-C24A-8818-5F49ADE5C563}" srcOrd="0" destOrd="0" presId="urn:microsoft.com/office/officeart/2005/8/layout/StepDownProcess"/>
    <dgm:cxn modelId="{2FBED0B0-3FA4-2E43-A3FA-D0591234D777}" type="presOf" srcId="{D23C2E72-928D-BB44-B20C-CE1555B38E97}" destId="{97686B2C-CCF8-0C4B-8716-DE8978E144AB}" srcOrd="0" destOrd="0" presId="urn:microsoft.com/office/officeart/2005/8/layout/StepDownProcess"/>
    <dgm:cxn modelId="{E7A3BB7B-1350-7948-B1B4-C9377C53EAC8}" type="presOf" srcId="{24A6AE30-2D99-B14E-98D4-FF2A61D47265}" destId="{D8BE5BD4-08FC-EB46-9795-736491219ADF}" srcOrd="0" destOrd="0" presId="urn:microsoft.com/office/officeart/2005/8/layout/StepDownProcess"/>
    <dgm:cxn modelId="{BE3D1D28-3A10-B743-83CB-A500AC08483A}" type="presOf" srcId="{F2B8CE9B-C730-CA49-B251-59A073D3C992}" destId="{02F02253-DA17-4749-9374-6B0395D79E7E}" srcOrd="0" destOrd="0" presId="urn:microsoft.com/office/officeart/2005/8/layout/StepDownProcess"/>
    <dgm:cxn modelId="{88AC9B12-07FD-4245-A3BF-8D0D47D7CEF3}" srcId="{F2B8CE9B-C730-CA49-B251-59A073D3C992}" destId="{D552C9EC-E8CA-4B47-A36F-82D334AACB52}" srcOrd="2" destOrd="0" parTransId="{E3A8283A-85CB-EA43-B14B-FD4A6BD184B2}" sibTransId="{474B570C-64B3-0E44-9A46-919BE7171971}"/>
    <dgm:cxn modelId="{55E3C7FD-A3BB-8B49-A5B6-3736C333238F}" srcId="{F2B8CE9B-C730-CA49-B251-59A073D3C992}" destId="{24A6AE30-2D99-B14E-98D4-FF2A61D47265}" srcOrd="0" destOrd="0" parTransId="{512D97BA-4AC6-AE4B-9912-1AE3A087EFB0}" sibTransId="{E90076A8-8B44-F847-8929-E9C1E60FCB75}"/>
    <dgm:cxn modelId="{804A124A-86D9-2F4C-872B-EB5894C473F5}" srcId="{F2B8CE9B-C730-CA49-B251-59A073D3C992}" destId="{D23C2E72-928D-BB44-B20C-CE1555B38E97}" srcOrd="1" destOrd="0" parTransId="{27545C8D-312E-ED44-9083-56331D102EDE}" sibTransId="{F637EFDC-EC8E-CB45-A0B1-4127AC348573}"/>
    <dgm:cxn modelId="{EA56E143-ADA0-004E-8114-63A6544500E0}" type="presParOf" srcId="{02F02253-DA17-4749-9374-6B0395D79E7E}" destId="{F8D80519-E5E7-6C41-9307-2F5FADD044A1}" srcOrd="0" destOrd="0" presId="urn:microsoft.com/office/officeart/2005/8/layout/StepDownProcess"/>
    <dgm:cxn modelId="{607A83F9-7094-2F41-8B97-6E9A315967A6}" type="presParOf" srcId="{F8D80519-E5E7-6C41-9307-2F5FADD044A1}" destId="{06C7DCB5-C552-4742-81FA-D52B42BEC709}" srcOrd="0" destOrd="0" presId="urn:microsoft.com/office/officeart/2005/8/layout/StepDownProcess"/>
    <dgm:cxn modelId="{9EABCD1D-A49B-EB41-9A1F-AA9FAD51F3CC}" type="presParOf" srcId="{F8D80519-E5E7-6C41-9307-2F5FADD044A1}" destId="{D8BE5BD4-08FC-EB46-9795-736491219ADF}" srcOrd="1" destOrd="0" presId="urn:microsoft.com/office/officeart/2005/8/layout/StepDownProcess"/>
    <dgm:cxn modelId="{394B66F3-39F8-0548-93C6-82F0794E914A}" type="presParOf" srcId="{F8D80519-E5E7-6C41-9307-2F5FADD044A1}" destId="{634132B6-A5EF-764D-AADE-F259A9FBE1C6}" srcOrd="2" destOrd="0" presId="urn:microsoft.com/office/officeart/2005/8/layout/StepDownProcess"/>
    <dgm:cxn modelId="{2D8D413A-3BA4-DA49-9C81-33B5D74EE6FD}" type="presParOf" srcId="{02F02253-DA17-4749-9374-6B0395D79E7E}" destId="{4648D347-0B70-6143-89E4-615CE7079977}" srcOrd="1" destOrd="0" presId="urn:microsoft.com/office/officeart/2005/8/layout/StepDownProcess"/>
    <dgm:cxn modelId="{867D7507-5D25-2A44-9FE6-382AE91BBBBC}" type="presParOf" srcId="{02F02253-DA17-4749-9374-6B0395D79E7E}" destId="{807B24FC-5237-1E49-8D43-194FBC95B261}" srcOrd="2" destOrd="0" presId="urn:microsoft.com/office/officeart/2005/8/layout/StepDownProcess"/>
    <dgm:cxn modelId="{ADEB710E-A962-9A46-AD08-8F85F7C23574}" type="presParOf" srcId="{807B24FC-5237-1E49-8D43-194FBC95B261}" destId="{6E655B26-1FE0-9441-A314-25B5B728EAB7}" srcOrd="0" destOrd="0" presId="urn:microsoft.com/office/officeart/2005/8/layout/StepDownProcess"/>
    <dgm:cxn modelId="{7FACB0C8-AD74-AE43-AB68-313EBA6604BB}" type="presParOf" srcId="{807B24FC-5237-1E49-8D43-194FBC95B261}" destId="{97686B2C-CCF8-0C4B-8716-DE8978E144AB}" srcOrd="1" destOrd="0" presId="urn:microsoft.com/office/officeart/2005/8/layout/StepDownProcess"/>
    <dgm:cxn modelId="{60501DA2-3E2D-A748-97CB-05F9EEBBE6A5}" type="presParOf" srcId="{807B24FC-5237-1E49-8D43-194FBC95B261}" destId="{F90822C5-E3C7-764D-B1C2-36601E734F85}" srcOrd="2" destOrd="0" presId="urn:microsoft.com/office/officeart/2005/8/layout/StepDownProcess"/>
    <dgm:cxn modelId="{3FAC801F-207E-9948-843A-1FFE698EAA3C}" type="presParOf" srcId="{02F02253-DA17-4749-9374-6B0395D79E7E}" destId="{058885C6-B88F-3B4E-B8F3-E6434B15E26F}" srcOrd="3" destOrd="0" presId="urn:microsoft.com/office/officeart/2005/8/layout/StepDownProcess"/>
    <dgm:cxn modelId="{F78E6058-4AB0-7F4F-B08E-20FE87C48D0A}" type="presParOf" srcId="{02F02253-DA17-4749-9374-6B0395D79E7E}" destId="{D0F26C13-D253-094B-92A4-2F39712FC199}" srcOrd="4" destOrd="0" presId="urn:microsoft.com/office/officeart/2005/8/layout/StepDownProcess"/>
    <dgm:cxn modelId="{18C2F697-4AE0-0843-B6CB-982696CB970F}" type="presParOf" srcId="{D0F26C13-D253-094B-92A4-2F39712FC199}" destId="{93BFB80D-495B-C24A-8818-5F49ADE5C56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2B8CE9B-C730-CA49-B251-59A073D3C992}"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24A6AE30-2D99-B14E-98D4-FF2A61D47265}">
      <dgm:prSet phldrT="[Text]" custT="1"/>
      <dgm:spPr/>
      <dgm:t>
        <a:bodyPr/>
        <a:lstStyle/>
        <a:p>
          <a:pPr algn="l"/>
          <a:r>
            <a:rPr lang="en-US" sz="1600" dirty="0" smtClean="0">
              <a:solidFill>
                <a:srgbClr val="000000"/>
              </a:solidFill>
            </a:rPr>
            <a:t>The IHO used a two-step analysis to review whether the school has complied with its child-find responsibilities</a:t>
          </a:r>
        </a:p>
      </dgm:t>
    </dgm:pt>
    <dgm:pt modelId="{512D97BA-4AC6-AE4B-9912-1AE3A087EFB0}" type="parTrans" cxnId="{55E3C7FD-A3BB-8B49-A5B6-3736C333238F}">
      <dgm:prSet/>
      <dgm:spPr/>
      <dgm:t>
        <a:bodyPr/>
        <a:lstStyle/>
        <a:p>
          <a:endParaRPr lang="en-US"/>
        </a:p>
      </dgm:t>
    </dgm:pt>
    <dgm:pt modelId="{E90076A8-8B44-F847-8929-E9C1E60FCB75}" type="sibTrans" cxnId="{55E3C7FD-A3BB-8B49-A5B6-3736C333238F}">
      <dgm:prSet/>
      <dgm:spPr/>
      <dgm:t>
        <a:bodyPr/>
        <a:lstStyle/>
        <a:p>
          <a:endParaRPr lang="en-US"/>
        </a:p>
      </dgm:t>
    </dgm:pt>
    <dgm:pt modelId="{D23C2E72-928D-BB44-B20C-CE1555B38E97}">
      <dgm:prSet phldrT="[Text]" custT="1"/>
      <dgm:spPr/>
      <dgm:t>
        <a:bodyPr/>
        <a:lstStyle/>
        <a:p>
          <a:r>
            <a:rPr lang="en-US" sz="1400" dirty="0" smtClean="0">
              <a:solidFill>
                <a:srgbClr val="000000"/>
              </a:solidFill>
            </a:rPr>
            <a:t>Whether the school had </a:t>
          </a:r>
          <a:r>
            <a:rPr lang="en-US" sz="1400" b="1" dirty="0" smtClean="0">
              <a:solidFill>
                <a:srgbClr val="000000"/>
              </a:solidFill>
            </a:rPr>
            <a:t>reason to suspect</a:t>
          </a:r>
          <a:r>
            <a:rPr lang="en-US" sz="1400" dirty="0" smtClean="0">
              <a:solidFill>
                <a:srgbClr val="000000"/>
              </a:solidFill>
            </a:rPr>
            <a:t> that the student had a disability and a consequent need for special education services</a:t>
          </a:r>
        </a:p>
      </dgm:t>
    </dgm:pt>
    <dgm:pt modelId="{27545C8D-312E-ED44-9083-56331D102EDE}" type="parTrans" cxnId="{804A124A-86D9-2F4C-872B-EB5894C473F5}">
      <dgm:prSet/>
      <dgm:spPr/>
      <dgm:t>
        <a:bodyPr/>
        <a:lstStyle/>
        <a:p>
          <a:endParaRPr lang="en-US"/>
        </a:p>
      </dgm:t>
    </dgm:pt>
    <dgm:pt modelId="{F637EFDC-EC8E-CB45-A0B1-4127AC348573}" type="sibTrans" cxnId="{804A124A-86D9-2F4C-872B-EB5894C473F5}">
      <dgm:prSet/>
      <dgm:spPr/>
      <dgm:t>
        <a:bodyPr/>
        <a:lstStyle/>
        <a:p>
          <a:endParaRPr lang="en-US"/>
        </a:p>
      </dgm:t>
    </dgm:pt>
    <dgm:pt modelId="{D552C9EC-E8CA-4B47-A36F-82D334AACB52}">
      <dgm:prSet phldrT="[Text]" custT="1"/>
      <dgm:spPr/>
      <dgm:t>
        <a:bodyPr/>
        <a:lstStyle/>
        <a:p>
          <a:r>
            <a:rPr lang="en-US" sz="1400" dirty="0" smtClean="0">
              <a:solidFill>
                <a:srgbClr val="000000"/>
              </a:solidFill>
            </a:rPr>
            <a:t>Whether school personnel evaluated the child </a:t>
          </a:r>
          <a:r>
            <a:rPr lang="en-US" sz="1400" b="1" dirty="0" smtClean="0">
              <a:solidFill>
                <a:srgbClr val="000000"/>
              </a:solidFill>
            </a:rPr>
            <a:t>within a reasonable time </a:t>
          </a:r>
          <a:r>
            <a:rPr lang="en-US" sz="1400" dirty="0" smtClean="0">
              <a:solidFill>
                <a:srgbClr val="000000"/>
              </a:solidFill>
            </a:rPr>
            <a:t>after they had reason to suspect a disability that needed special education services arose</a:t>
          </a:r>
        </a:p>
      </dgm:t>
    </dgm:pt>
    <dgm:pt modelId="{E3A8283A-85CB-EA43-B14B-FD4A6BD184B2}" type="parTrans" cxnId="{88AC9B12-07FD-4245-A3BF-8D0D47D7CEF3}">
      <dgm:prSet/>
      <dgm:spPr/>
      <dgm:t>
        <a:bodyPr/>
        <a:lstStyle/>
        <a:p>
          <a:endParaRPr lang="en-US"/>
        </a:p>
      </dgm:t>
    </dgm:pt>
    <dgm:pt modelId="{474B570C-64B3-0E44-9A46-919BE7171971}" type="sibTrans" cxnId="{88AC9B12-07FD-4245-A3BF-8D0D47D7CEF3}">
      <dgm:prSet/>
      <dgm:spPr/>
      <dgm:t>
        <a:bodyPr/>
        <a:lstStyle/>
        <a:p>
          <a:endParaRPr lang="en-US"/>
        </a:p>
      </dgm:t>
    </dgm:pt>
    <dgm:pt modelId="{02F02253-DA17-4749-9374-6B0395D79E7E}" type="pres">
      <dgm:prSet presAssocID="{F2B8CE9B-C730-CA49-B251-59A073D3C992}" presName="rootnode" presStyleCnt="0">
        <dgm:presLayoutVars>
          <dgm:chMax/>
          <dgm:chPref/>
          <dgm:dir/>
          <dgm:animLvl val="lvl"/>
        </dgm:presLayoutVars>
      </dgm:prSet>
      <dgm:spPr/>
      <dgm:t>
        <a:bodyPr/>
        <a:lstStyle/>
        <a:p>
          <a:endParaRPr lang="en-US"/>
        </a:p>
      </dgm:t>
    </dgm:pt>
    <dgm:pt modelId="{F8D80519-E5E7-6C41-9307-2F5FADD044A1}" type="pres">
      <dgm:prSet presAssocID="{24A6AE30-2D99-B14E-98D4-FF2A61D47265}" presName="composite" presStyleCnt="0"/>
      <dgm:spPr/>
    </dgm:pt>
    <dgm:pt modelId="{06C7DCB5-C552-4742-81FA-D52B42BEC709}" type="pres">
      <dgm:prSet presAssocID="{24A6AE30-2D99-B14E-98D4-FF2A61D47265}" presName="bentUpArrow1" presStyleLbl="alignImgPlace1" presStyleIdx="0" presStyleCnt="2" custLinFactNeighborX="-16219" custLinFactNeighborY="-487"/>
      <dgm:spPr/>
    </dgm:pt>
    <dgm:pt modelId="{D8BE5BD4-08FC-EB46-9795-736491219ADF}" type="pres">
      <dgm:prSet presAssocID="{24A6AE30-2D99-B14E-98D4-FF2A61D47265}" presName="ParentText" presStyleLbl="node1" presStyleIdx="0" presStyleCnt="3" custLinFactNeighborX="-19579" custLinFactNeighborY="1245">
        <dgm:presLayoutVars>
          <dgm:chMax val="1"/>
          <dgm:chPref val="1"/>
          <dgm:bulletEnabled val="1"/>
        </dgm:presLayoutVars>
      </dgm:prSet>
      <dgm:spPr/>
      <dgm:t>
        <a:bodyPr/>
        <a:lstStyle/>
        <a:p>
          <a:endParaRPr lang="en-US"/>
        </a:p>
      </dgm:t>
    </dgm:pt>
    <dgm:pt modelId="{634132B6-A5EF-764D-AADE-F259A9FBE1C6}" type="pres">
      <dgm:prSet presAssocID="{24A6AE30-2D99-B14E-98D4-FF2A61D47265}" presName="ChildText" presStyleLbl="revTx" presStyleIdx="0" presStyleCnt="2">
        <dgm:presLayoutVars>
          <dgm:chMax val="0"/>
          <dgm:chPref val="0"/>
          <dgm:bulletEnabled val="1"/>
        </dgm:presLayoutVars>
      </dgm:prSet>
      <dgm:spPr/>
      <dgm:t>
        <a:bodyPr/>
        <a:lstStyle/>
        <a:p>
          <a:endParaRPr lang="en-US"/>
        </a:p>
      </dgm:t>
    </dgm:pt>
    <dgm:pt modelId="{4648D347-0B70-6143-89E4-615CE7079977}" type="pres">
      <dgm:prSet presAssocID="{E90076A8-8B44-F847-8929-E9C1E60FCB75}" presName="sibTrans" presStyleCnt="0"/>
      <dgm:spPr/>
    </dgm:pt>
    <dgm:pt modelId="{807B24FC-5237-1E49-8D43-194FBC95B261}" type="pres">
      <dgm:prSet presAssocID="{D23C2E72-928D-BB44-B20C-CE1555B38E97}" presName="composite" presStyleCnt="0"/>
      <dgm:spPr/>
    </dgm:pt>
    <dgm:pt modelId="{6E655B26-1FE0-9441-A314-25B5B728EAB7}" type="pres">
      <dgm:prSet presAssocID="{D23C2E72-928D-BB44-B20C-CE1555B38E97}" presName="bentUpArrow1" presStyleLbl="alignImgPlace1" presStyleIdx="1" presStyleCnt="2" custLinFactNeighborX="-10151" custLinFactNeighborY="2"/>
      <dgm:spPr/>
    </dgm:pt>
    <dgm:pt modelId="{97686B2C-CCF8-0C4B-8716-DE8978E144AB}" type="pres">
      <dgm:prSet presAssocID="{D23C2E72-928D-BB44-B20C-CE1555B38E97}" presName="ParentText" presStyleLbl="node1" presStyleIdx="1" presStyleCnt="3" custLinFactNeighborX="-15475" custLinFactNeighborY="1659">
        <dgm:presLayoutVars>
          <dgm:chMax val="1"/>
          <dgm:chPref val="1"/>
          <dgm:bulletEnabled val="1"/>
        </dgm:presLayoutVars>
      </dgm:prSet>
      <dgm:spPr/>
      <dgm:t>
        <a:bodyPr/>
        <a:lstStyle/>
        <a:p>
          <a:endParaRPr lang="en-US"/>
        </a:p>
      </dgm:t>
    </dgm:pt>
    <dgm:pt modelId="{F90822C5-E3C7-764D-B1C2-36601E734F85}" type="pres">
      <dgm:prSet presAssocID="{D23C2E72-928D-BB44-B20C-CE1555B38E97}" presName="ChildText" presStyleLbl="revTx" presStyleIdx="1" presStyleCnt="2">
        <dgm:presLayoutVars>
          <dgm:chMax val="0"/>
          <dgm:chPref val="0"/>
          <dgm:bulletEnabled val="1"/>
        </dgm:presLayoutVars>
      </dgm:prSet>
      <dgm:spPr/>
      <dgm:t>
        <a:bodyPr/>
        <a:lstStyle/>
        <a:p>
          <a:endParaRPr lang="en-US"/>
        </a:p>
      </dgm:t>
    </dgm:pt>
    <dgm:pt modelId="{058885C6-B88F-3B4E-B8F3-E6434B15E26F}" type="pres">
      <dgm:prSet presAssocID="{F637EFDC-EC8E-CB45-A0B1-4127AC348573}" presName="sibTrans" presStyleCnt="0"/>
      <dgm:spPr/>
    </dgm:pt>
    <dgm:pt modelId="{D0F26C13-D253-094B-92A4-2F39712FC199}" type="pres">
      <dgm:prSet presAssocID="{D552C9EC-E8CA-4B47-A36F-82D334AACB52}" presName="composite" presStyleCnt="0"/>
      <dgm:spPr/>
    </dgm:pt>
    <dgm:pt modelId="{93BFB80D-495B-C24A-8818-5F49ADE5C563}" type="pres">
      <dgm:prSet presAssocID="{D552C9EC-E8CA-4B47-A36F-82D334AACB52}" presName="ParentText" presStyleLbl="node1" presStyleIdx="2" presStyleCnt="3" custScaleY="125077" custLinFactNeighborX="-8703" custLinFactNeighborY="3123">
        <dgm:presLayoutVars>
          <dgm:chMax val="1"/>
          <dgm:chPref val="1"/>
          <dgm:bulletEnabled val="1"/>
        </dgm:presLayoutVars>
      </dgm:prSet>
      <dgm:spPr/>
      <dgm:t>
        <a:bodyPr/>
        <a:lstStyle/>
        <a:p>
          <a:endParaRPr lang="en-US"/>
        </a:p>
      </dgm:t>
    </dgm:pt>
  </dgm:ptLst>
  <dgm:cxnLst>
    <dgm:cxn modelId="{D4AFF86F-6C47-074E-85C7-EE1847FAB8E7}" type="presOf" srcId="{D23C2E72-928D-BB44-B20C-CE1555B38E97}" destId="{97686B2C-CCF8-0C4B-8716-DE8978E144AB}" srcOrd="0" destOrd="0" presId="urn:microsoft.com/office/officeart/2005/8/layout/StepDownProcess"/>
    <dgm:cxn modelId="{855A0245-89EC-A740-9EB5-42201D426D0D}" type="presOf" srcId="{D552C9EC-E8CA-4B47-A36F-82D334AACB52}" destId="{93BFB80D-495B-C24A-8818-5F49ADE5C563}" srcOrd="0" destOrd="0" presId="urn:microsoft.com/office/officeart/2005/8/layout/StepDownProcess"/>
    <dgm:cxn modelId="{804A124A-86D9-2F4C-872B-EB5894C473F5}" srcId="{F2B8CE9B-C730-CA49-B251-59A073D3C992}" destId="{D23C2E72-928D-BB44-B20C-CE1555B38E97}" srcOrd="1" destOrd="0" parTransId="{27545C8D-312E-ED44-9083-56331D102EDE}" sibTransId="{F637EFDC-EC8E-CB45-A0B1-4127AC348573}"/>
    <dgm:cxn modelId="{03C79E5B-DA1B-A241-8596-34FE020B4243}" type="presOf" srcId="{F2B8CE9B-C730-CA49-B251-59A073D3C992}" destId="{02F02253-DA17-4749-9374-6B0395D79E7E}" srcOrd="0" destOrd="0" presId="urn:microsoft.com/office/officeart/2005/8/layout/StepDownProcess"/>
    <dgm:cxn modelId="{99F0A485-6ADE-CB4F-8EDF-647841087E10}" type="presOf" srcId="{24A6AE30-2D99-B14E-98D4-FF2A61D47265}" destId="{D8BE5BD4-08FC-EB46-9795-736491219ADF}" srcOrd="0" destOrd="0" presId="urn:microsoft.com/office/officeart/2005/8/layout/StepDownProcess"/>
    <dgm:cxn modelId="{55E3C7FD-A3BB-8B49-A5B6-3736C333238F}" srcId="{F2B8CE9B-C730-CA49-B251-59A073D3C992}" destId="{24A6AE30-2D99-B14E-98D4-FF2A61D47265}" srcOrd="0" destOrd="0" parTransId="{512D97BA-4AC6-AE4B-9912-1AE3A087EFB0}" sibTransId="{E90076A8-8B44-F847-8929-E9C1E60FCB75}"/>
    <dgm:cxn modelId="{88AC9B12-07FD-4245-A3BF-8D0D47D7CEF3}" srcId="{F2B8CE9B-C730-CA49-B251-59A073D3C992}" destId="{D552C9EC-E8CA-4B47-A36F-82D334AACB52}" srcOrd="2" destOrd="0" parTransId="{E3A8283A-85CB-EA43-B14B-FD4A6BD184B2}" sibTransId="{474B570C-64B3-0E44-9A46-919BE7171971}"/>
    <dgm:cxn modelId="{AE045ECC-9DBD-BC41-A9AA-956CB9307DC3}" type="presParOf" srcId="{02F02253-DA17-4749-9374-6B0395D79E7E}" destId="{F8D80519-E5E7-6C41-9307-2F5FADD044A1}" srcOrd="0" destOrd="0" presId="urn:microsoft.com/office/officeart/2005/8/layout/StepDownProcess"/>
    <dgm:cxn modelId="{99321848-B89E-A843-A724-7F1EE0F992C2}" type="presParOf" srcId="{F8D80519-E5E7-6C41-9307-2F5FADD044A1}" destId="{06C7DCB5-C552-4742-81FA-D52B42BEC709}" srcOrd="0" destOrd="0" presId="urn:microsoft.com/office/officeart/2005/8/layout/StepDownProcess"/>
    <dgm:cxn modelId="{D7BAD757-8263-014E-9F02-44C0A225B564}" type="presParOf" srcId="{F8D80519-E5E7-6C41-9307-2F5FADD044A1}" destId="{D8BE5BD4-08FC-EB46-9795-736491219ADF}" srcOrd="1" destOrd="0" presId="urn:microsoft.com/office/officeart/2005/8/layout/StepDownProcess"/>
    <dgm:cxn modelId="{858797EC-9BE7-3944-ACB4-0B3169877717}" type="presParOf" srcId="{F8D80519-E5E7-6C41-9307-2F5FADD044A1}" destId="{634132B6-A5EF-764D-AADE-F259A9FBE1C6}" srcOrd="2" destOrd="0" presId="urn:microsoft.com/office/officeart/2005/8/layout/StepDownProcess"/>
    <dgm:cxn modelId="{D0173188-0323-F548-905A-259FEC6079A8}" type="presParOf" srcId="{02F02253-DA17-4749-9374-6B0395D79E7E}" destId="{4648D347-0B70-6143-89E4-615CE7079977}" srcOrd="1" destOrd="0" presId="urn:microsoft.com/office/officeart/2005/8/layout/StepDownProcess"/>
    <dgm:cxn modelId="{3300C53D-CF36-5B44-A05B-6FB97BACEEF5}" type="presParOf" srcId="{02F02253-DA17-4749-9374-6B0395D79E7E}" destId="{807B24FC-5237-1E49-8D43-194FBC95B261}" srcOrd="2" destOrd="0" presId="urn:microsoft.com/office/officeart/2005/8/layout/StepDownProcess"/>
    <dgm:cxn modelId="{6F3BEFA5-EB5F-8648-8FA2-6052A6E9753B}" type="presParOf" srcId="{807B24FC-5237-1E49-8D43-194FBC95B261}" destId="{6E655B26-1FE0-9441-A314-25B5B728EAB7}" srcOrd="0" destOrd="0" presId="urn:microsoft.com/office/officeart/2005/8/layout/StepDownProcess"/>
    <dgm:cxn modelId="{37C0D316-04FC-7D41-8F46-A85BB6683411}" type="presParOf" srcId="{807B24FC-5237-1E49-8D43-194FBC95B261}" destId="{97686B2C-CCF8-0C4B-8716-DE8978E144AB}" srcOrd="1" destOrd="0" presId="urn:microsoft.com/office/officeart/2005/8/layout/StepDownProcess"/>
    <dgm:cxn modelId="{B9EE4F8A-6387-BF40-8581-40A22B7AE592}" type="presParOf" srcId="{807B24FC-5237-1E49-8D43-194FBC95B261}" destId="{F90822C5-E3C7-764D-B1C2-36601E734F85}" srcOrd="2" destOrd="0" presId="urn:microsoft.com/office/officeart/2005/8/layout/StepDownProcess"/>
    <dgm:cxn modelId="{CC3D6D4C-D495-0F47-B6AE-CF80F0B47D1E}" type="presParOf" srcId="{02F02253-DA17-4749-9374-6B0395D79E7E}" destId="{058885C6-B88F-3B4E-B8F3-E6434B15E26F}" srcOrd="3" destOrd="0" presId="urn:microsoft.com/office/officeart/2005/8/layout/StepDownProcess"/>
    <dgm:cxn modelId="{333861DF-3E13-894C-B5FA-175223E94474}" type="presParOf" srcId="{02F02253-DA17-4749-9374-6B0395D79E7E}" destId="{D0F26C13-D253-094B-92A4-2F39712FC199}" srcOrd="4" destOrd="0" presId="urn:microsoft.com/office/officeart/2005/8/layout/StepDownProcess"/>
    <dgm:cxn modelId="{1B761121-67C0-B94C-86CD-1464A2FD644D}" type="presParOf" srcId="{D0F26C13-D253-094B-92A4-2F39712FC199}" destId="{93BFB80D-495B-C24A-8818-5F49ADE5C56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DF2EE9-8731-794E-B251-2F48B54B1B0C}"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DE556FD6-D629-1149-B5DD-0182CAECBCED}">
      <dgm:prSet phldrT="[Text]" custT="1"/>
      <dgm:spPr/>
      <dgm:t>
        <a:bodyPr/>
        <a:lstStyle/>
        <a:p>
          <a:r>
            <a:rPr lang="en-US" sz="1600" b="1" dirty="0" smtClean="0">
              <a:solidFill>
                <a:srgbClr val="000000"/>
              </a:solidFill>
            </a:rPr>
            <a:t>Professional Development</a:t>
          </a:r>
          <a:endParaRPr lang="en-US" sz="1600" b="1" dirty="0">
            <a:solidFill>
              <a:srgbClr val="000000"/>
            </a:solidFill>
          </a:endParaRPr>
        </a:p>
      </dgm:t>
    </dgm:pt>
    <dgm:pt modelId="{F6032DFB-7C33-104D-8F81-2A543B5AD900}" type="parTrans" cxnId="{3E70888D-F851-6940-8FF0-26EC55576281}">
      <dgm:prSet/>
      <dgm:spPr/>
      <dgm:t>
        <a:bodyPr/>
        <a:lstStyle/>
        <a:p>
          <a:endParaRPr lang="en-US"/>
        </a:p>
      </dgm:t>
    </dgm:pt>
    <dgm:pt modelId="{3FF6EF08-FAC2-D142-8346-6F18474E0F18}" type="sibTrans" cxnId="{3E70888D-F851-6940-8FF0-26EC55576281}">
      <dgm:prSet/>
      <dgm:spPr/>
      <dgm:t>
        <a:bodyPr/>
        <a:lstStyle/>
        <a:p>
          <a:endParaRPr lang="en-US"/>
        </a:p>
      </dgm:t>
    </dgm:pt>
    <dgm:pt modelId="{918EDBCE-D7C2-5447-AAD7-95FCDF48122B}">
      <dgm:prSet phldrT="[Text]" custT="1"/>
      <dgm:spPr/>
      <dgm:t>
        <a:bodyPr/>
        <a:lstStyle/>
        <a:p>
          <a:r>
            <a:rPr lang="en-US" sz="1800" b="0" dirty="0" smtClean="0">
              <a:latin typeface="+mn-lt"/>
              <a:cs typeface="Times New Roman" panose="02020603050405020304" pitchFamily="18" charset="0"/>
            </a:rPr>
            <a:t>Gives teachers and principals the knowledge and skills to provide instruction and academics support services, to those children, </a:t>
          </a:r>
          <a:r>
            <a:rPr lang="en-US" sz="1800" b="0" dirty="0" smtClean="0">
              <a:solidFill>
                <a:srgbClr val="FF0000"/>
              </a:solidFill>
              <a:latin typeface="+mn-lt"/>
              <a:cs typeface="Times New Roman" panose="02020603050405020304" pitchFamily="18" charset="0"/>
            </a:rPr>
            <a:t>including positive behavioral interventions and supports, multi-tier system of supports</a:t>
          </a:r>
          <a:r>
            <a:rPr lang="mr-IN" sz="1800" b="0" dirty="0" smtClean="0">
              <a:latin typeface="+mn-lt"/>
            </a:rPr>
            <a:t>…</a:t>
          </a:r>
          <a:endParaRPr lang="en-US" sz="1800" b="0" dirty="0">
            <a:latin typeface="+mn-lt"/>
          </a:endParaRPr>
        </a:p>
      </dgm:t>
    </dgm:pt>
    <dgm:pt modelId="{F3934199-D7B7-4142-A84D-2BCB8CF0E434}" type="parTrans" cxnId="{CB00B106-B5C1-044E-841D-C514BEEAD4E6}">
      <dgm:prSet/>
      <dgm:spPr/>
      <dgm:t>
        <a:bodyPr/>
        <a:lstStyle/>
        <a:p>
          <a:endParaRPr lang="en-US"/>
        </a:p>
      </dgm:t>
    </dgm:pt>
    <dgm:pt modelId="{27739284-295E-1B4F-B18E-AB5F7A1F80DC}" type="sibTrans" cxnId="{CB00B106-B5C1-044E-841D-C514BEEAD4E6}">
      <dgm:prSet/>
      <dgm:spPr/>
      <dgm:t>
        <a:bodyPr/>
        <a:lstStyle/>
        <a:p>
          <a:endParaRPr lang="en-US"/>
        </a:p>
      </dgm:t>
    </dgm:pt>
    <dgm:pt modelId="{195CF4B8-FC02-C04A-ADF3-9468AC06360A}">
      <dgm:prSet phldrT="[Text]"/>
      <dgm:spPr/>
      <dgm:t>
        <a:bodyPr/>
        <a:lstStyle/>
        <a:p>
          <a:r>
            <a:rPr lang="en-US" b="1" dirty="0" smtClean="0">
              <a:solidFill>
                <a:srgbClr val="000000"/>
              </a:solidFill>
            </a:rPr>
            <a:t>Use of Funds</a:t>
          </a:r>
          <a:endParaRPr lang="en-US" b="1" dirty="0">
            <a:solidFill>
              <a:srgbClr val="000000"/>
            </a:solidFill>
          </a:endParaRPr>
        </a:p>
      </dgm:t>
    </dgm:pt>
    <dgm:pt modelId="{D8FCA423-D7D8-9A4C-9CEA-C03B08148A7F}" type="sibTrans" cxnId="{7AB54625-B916-4142-8434-CC93964A1D35}">
      <dgm:prSet/>
      <dgm:spPr/>
      <dgm:t>
        <a:bodyPr/>
        <a:lstStyle/>
        <a:p>
          <a:endParaRPr lang="en-US"/>
        </a:p>
      </dgm:t>
    </dgm:pt>
    <dgm:pt modelId="{A95F8313-40A1-634D-82AD-CB876DFD8889}" type="parTrans" cxnId="{7AB54625-B916-4142-8434-CC93964A1D35}">
      <dgm:prSet/>
      <dgm:spPr/>
      <dgm:t>
        <a:bodyPr/>
        <a:lstStyle/>
        <a:p>
          <a:endParaRPr lang="en-US"/>
        </a:p>
      </dgm:t>
    </dgm:pt>
    <dgm:pt modelId="{DA741E83-9368-E549-ABB6-F43563603404}">
      <dgm:prSet phldrT="[Text]" custT="1"/>
      <dgm:spPr/>
      <dgm:t>
        <a:bodyPr/>
        <a:lstStyle/>
        <a:p>
          <a:r>
            <a:rPr lang="en-US" sz="1600" b="0" dirty="0" smtClean="0"/>
            <a:t>An LEA that “receives a </a:t>
          </a:r>
          <a:r>
            <a:rPr lang="en-US" sz="1600" b="0" dirty="0" err="1" smtClean="0"/>
            <a:t>subgrant</a:t>
          </a:r>
          <a:r>
            <a:rPr lang="en-US" sz="1600" b="0" dirty="0" smtClean="0"/>
            <a:t> under section 2102 shall use the funds made available through the </a:t>
          </a:r>
          <a:r>
            <a:rPr lang="en-US" sz="1600" b="0" dirty="0" err="1" smtClean="0"/>
            <a:t>subgrant</a:t>
          </a:r>
          <a:r>
            <a:rPr lang="en-US" sz="1600" b="0" dirty="0" smtClean="0"/>
            <a:t> to develop, implement, and evaluate comprehensive programs and activities…which may </a:t>
          </a:r>
          <a:r>
            <a:rPr lang="en-US" sz="1600" b="0" dirty="0" smtClean="0">
              <a:solidFill>
                <a:srgbClr val="FF0000"/>
              </a:solidFill>
            </a:rPr>
            <a:t>include the use of multi-tier system of supports and positive behavioral interventions and supports</a:t>
          </a:r>
          <a:r>
            <a:rPr lang="en-US" sz="1600" b="0" dirty="0" smtClean="0"/>
            <a:t>…”</a:t>
          </a:r>
          <a:endParaRPr lang="en-US" sz="1600" b="0" dirty="0"/>
        </a:p>
      </dgm:t>
    </dgm:pt>
    <dgm:pt modelId="{F59F3120-C706-724A-B9F5-841B5DE27C57}" type="parTrans" cxnId="{A664D080-92FE-F746-BC91-FCD0CD90EA8E}">
      <dgm:prSet/>
      <dgm:spPr/>
      <dgm:t>
        <a:bodyPr/>
        <a:lstStyle/>
        <a:p>
          <a:endParaRPr lang="en-US"/>
        </a:p>
      </dgm:t>
    </dgm:pt>
    <dgm:pt modelId="{B01AB5D8-B8C7-8345-B52D-9C3D57DAF327}" type="sibTrans" cxnId="{A664D080-92FE-F746-BC91-FCD0CD90EA8E}">
      <dgm:prSet/>
      <dgm:spPr/>
      <dgm:t>
        <a:bodyPr/>
        <a:lstStyle/>
        <a:p>
          <a:endParaRPr lang="en-US"/>
        </a:p>
      </dgm:t>
    </dgm:pt>
    <dgm:pt modelId="{471FF595-992A-C04E-A2A0-88C1E7876FAC}">
      <dgm:prSet phldrT="[Text]" custT="1"/>
      <dgm:spPr/>
      <dgm:t>
        <a:bodyPr/>
        <a:lstStyle/>
        <a:p>
          <a:r>
            <a:rPr lang="en-US" sz="1800" b="1" dirty="0" smtClean="0">
              <a:solidFill>
                <a:srgbClr val="000000"/>
              </a:solidFill>
            </a:rPr>
            <a:t>MTSS </a:t>
          </a:r>
        </a:p>
        <a:p>
          <a:r>
            <a:rPr lang="en-US" sz="1800" b="1" dirty="0" smtClean="0">
              <a:solidFill>
                <a:srgbClr val="000000"/>
              </a:solidFill>
            </a:rPr>
            <a:t>Defined</a:t>
          </a:r>
          <a:endParaRPr lang="en-US" sz="1800" b="1" dirty="0">
            <a:solidFill>
              <a:srgbClr val="000000"/>
            </a:solidFill>
          </a:endParaRPr>
        </a:p>
      </dgm:t>
    </dgm:pt>
    <dgm:pt modelId="{ACAF6A3D-8D3B-8246-8858-CA2885FF5B9E}" type="parTrans" cxnId="{72FF2057-1E93-4042-B1E8-8E53907B7E90}">
      <dgm:prSet/>
      <dgm:spPr/>
      <dgm:t>
        <a:bodyPr/>
        <a:lstStyle/>
        <a:p>
          <a:endParaRPr lang="en-US"/>
        </a:p>
      </dgm:t>
    </dgm:pt>
    <dgm:pt modelId="{B4F3728D-8B0E-1A40-9347-0606918311B2}" type="sibTrans" cxnId="{72FF2057-1E93-4042-B1E8-8E53907B7E90}">
      <dgm:prSet/>
      <dgm:spPr/>
      <dgm:t>
        <a:bodyPr/>
        <a:lstStyle/>
        <a:p>
          <a:endParaRPr lang="en-US"/>
        </a:p>
      </dgm:t>
    </dgm:pt>
    <dgm:pt modelId="{6157737C-B599-FD4A-9015-6AFC6A3FBAA0}">
      <dgm:prSet custT="1"/>
      <dgm:spPr/>
      <dgm:t>
        <a:bodyPr/>
        <a:lstStyle/>
        <a:p>
          <a:r>
            <a:rPr lang="en-US" sz="1800" b="0" dirty="0" smtClean="0">
              <a:latin typeface="+mn-lt"/>
              <a:cs typeface="Times New Roman" panose="02020603050405020304" pitchFamily="18" charset="0"/>
            </a:rPr>
            <a:t>Comprehensive continuum of </a:t>
          </a:r>
          <a:r>
            <a:rPr lang="en-US" sz="1800" b="0" dirty="0" smtClean="0">
              <a:solidFill>
                <a:srgbClr val="FF0000"/>
              </a:solidFill>
              <a:latin typeface="+mn-lt"/>
              <a:cs typeface="Times New Roman" panose="02020603050405020304" pitchFamily="18" charset="0"/>
            </a:rPr>
            <a:t>evidence-based, systemic practices</a:t>
          </a:r>
          <a:r>
            <a:rPr lang="en-US" sz="1800" b="0" dirty="0" smtClean="0">
              <a:latin typeface="+mn-lt"/>
              <a:cs typeface="Times New Roman" panose="02020603050405020304" pitchFamily="18" charset="0"/>
            </a:rPr>
            <a:t> to support a rapid response to students’ needs, with regular observation to facilitate data-based instructional decision making </a:t>
          </a:r>
          <a:endParaRPr lang="en-US" sz="1800" b="0" dirty="0">
            <a:latin typeface="+mn-lt"/>
          </a:endParaRPr>
        </a:p>
      </dgm:t>
    </dgm:pt>
    <dgm:pt modelId="{A5F8CA2C-3B40-3241-AA5B-CF3110A652F4}" type="parTrans" cxnId="{8589BCEB-6C34-AD44-B16E-80C1A1FE0AE5}">
      <dgm:prSet/>
      <dgm:spPr/>
      <dgm:t>
        <a:bodyPr/>
        <a:lstStyle/>
        <a:p>
          <a:endParaRPr lang="en-US"/>
        </a:p>
      </dgm:t>
    </dgm:pt>
    <dgm:pt modelId="{18FBDEDB-CB58-9F4C-BF22-C3DBB7D44C06}" type="sibTrans" cxnId="{8589BCEB-6C34-AD44-B16E-80C1A1FE0AE5}">
      <dgm:prSet/>
      <dgm:spPr/>
      <dgm:t>
        <a:bodyPr/>
        <a:lstStyle/>
        <a:p>
          <a:endParaRPr lang="en-US"/>
        </a:p>
      </dgm:t>
    </dgm:pt>
    <dgm:pt modelId="{993C42B3-8762-5048-8E39-39DC3DD96BFE}">
      <dgm:prSet custT="1"/>
      <dgm:spPr/>
      <dgm:t>
        <a:bodyPr/>
        <a:lstStyle/>
        <a:p>
          <a:endParaRPr lang="en-US" sz="1600" b="0" dirty="0"/>
        </a:p>
      </dgm:t>
    </dgm:pt>
    <dgm:pt modelId="{02C7A737-C783-304D-B08E-60E19C6DD7BF}" type="parTrans" cxnId="{C169AF46-27FD-3345-8AE2-1589D86E65DA}">
      <dgm:prSet/>
      <dgm:spPr/>
      <dgm:t>
        <a:bodyPr/>
        <a:lstStyle/>
        <a:p>
          <a:endParaRPr lang="en-US"/>
        </a:p>
      </dgm:t>
    </dgm:pt>
    <dgm:pt modelId="{E65EBE2F-F49D-A440-8508-EF820428823E}" type="sibTrans" cxnId="{C169AF46-27FD-3345-8AE2-1589D86E65DA}">
      <dgm:prSet/>
      <dgm:spPr/>
      <dgm:t>
        <a:bodyPr/>
        <a:lstStyle/>
        <a:p>
          <a:endParaRPr lang="en-US"/>
        </a:p>
      </dgm:t>
    </dgm:pt>
    <dgm:pt modelId="{D41AB466-45CF-CD4C-8A28-42C1CE7FDE96}" type="pres">
      <dgm:prSet presAssocID="{E9DF2EE9-8731-794E-B251-2F48B54B1B0C}" presName="linearFlow" presStyleCnt="0">
        <dgm:presLayoutVars>
          <dgm:dir/>
          <dgm:animLvl val="lvl"/>
          <dgm:resizeHandles val="exact"/>
        </dgm:presLayoutVars>
      </dgm:prSet>
      <dgm:spPr/>
      <dgm:t>
        <a:bodyPr/>
        <a:lstStyle/>
        <a:p>
          <a:endParaRPr lang="en-US"/>
        </a:p>
      </dgm:t>
    </dgm:pt>
    <dgm:pt modelId="{119B8B11-40BC-C248-9E97-E607650CF9B0}" type="pres">
      <dgm:prSet presAssocID="{471FF595-992A-C04E-A2A0-88C1E7876FAC}" presName="composite" presStyleCnt="0"/>
      <dgm:spPr/>
    </dgm:pt>
    <dgm:pt modelId="{D4F725B8-E093-B044-84BC-CC501ADAE69B}" type="pres">
      <dgm:prSet presAssocID="{471FF595-992A-C04E-A2A0-88C1E7876FAC}" presName="parentText" presStyleLbl="alignNode1" presStyleIdx="0" presStyleCnt="3" custScaleX="108784">
        <dgm:presLayoutVars>
          <dgm:chMax val="1"/>
          <dgm:bulletEnabled val="1"/>
        </dgm:presLayoutVars>
      </dgm:prSet>
      <dgm:spPr/>
      <dgm:t>
        <a:bodyPr/>
        <a:lstStyle/>
        <a:p>
          <a:endParaRPr lang="en-US"/>
        </a:p>
      </dgm:t>
    </dgm:pt>
    <dgm:pt modelId="{EED0065A-3002-344D-B8FB-A2F16E5E6C14}" type="pres">
      <dgm:prSet presAssocID="{471FF595-992A-C04E-A2A0-88C1E7876FAC}" presName="descendantText" presStyleLbl="alignAcc1" presStyleIdx="0" presStyleCnt="3">
        <dgm:presLayoutVars>
          <dgm:bulletEnabled val="1"/>
        </dgm:presLayoutVars>
      </dgm:prSet>
      <dgm:spPr/>
      <dgm:t>
        <a:bodyPr/>
        <a:lstStyle/>
        <a:p>
          <a:endParaRPr lang="en-US"/>
        </a:p>
      </dgm:t>
    </dgm:pt>
    <dgm:pt modelId="{38A7C6AF-455A-B440-99E4-3E9468C481A4}" type="pres">
      <dgm:prSet presAssocID="{B4F3728D-8B0E-1A40-9347-0606918311B2}" presName="sp" presStyleCnt="0"/>
      <dgm:spPr/>
    </dgm:pt>
    <dgm:pt modelId="{2B917C72-203F-9E4F-84A6-C4F95AAF8FD6}" type="pres">
      <dgm:prSet presAssocID="{DE556FD6-D629-1149-B5DD-0182CAECBCED}" presName="composite" presStyleCnt="0"/>
      <dgm:spPr/>
    </dgm:pt>
    <dgm:pt modelId="{DBC83A1E-8B8D-094D-A056-5FA02F4856B1}" type="pres">
      <dgm:prSet presAssocID="{DE556FD6-D629-1149-B5DD-0182CAECBCED}" presName="parentText" presStyleLbl="alignNode1" presStyleIdx="1" presStyleCnt="3" custScaleX="113342">
        <dgm:presLayoutVars>
          <dgm:chMax val="1"/>
          <dgm:bulletEnabled val="1"/>
        </dgm:presLayoutVars>
      </dgm:prSet>
      <dgm:spPr/>
      <dgm:t>
        <a:bodyPr/>
        <a:lstStyle/>
        <a:p>
          <a:endParaRPr lang="en-US"/>
        </a:p>
      </dgm:t>
    </dgm:pt>
    <dgm:pt modelId="{B8B8F821-B85A-4B42-AA4E-8CD65217B21D}" type="pres">
      <dgm:prSet presAssocID="{DE556FD6-D629-1149-B5DD-0182CAECBCED}" presName="descendantText" presStyleLbl="alignAcc1" presStyleIdx="1" presStyleCnt="3">
        <dgm:presLayoutVars>
          <dgm:bulletEnabled val="1"/>
        </dgm:presLayoutVars>
      </dgm:prSet>
      <dgm:spPr/>
      <dgm:t>
        <a:bodyPr/>
        <a:lstStyle/>
        <a:p>
          <a:endParaRPr lang="en-US"/>
        </a:p>
      </dgm:t>
    </dgm:pt>
    <dgm:pt modelId="{B2B00C46-1A46-0643-A214-99649D355A30}" type="pres">
      <dgm:prSet presAssocID="{3FF6EF08-FAC2-D142-8346-6F18474E0F18}" presName="sp" presStyleCnt="0"/>
      <dgm:spPr/>
    </dgm:pt>
    <dgm:pt modelId="{957730C9-5980-8D40-B084-652D1D51EFAD}" type="pres">
      <dgm:prSet presAssocID="{195CF4B8-FC02-C04A-ADF3-9468AC06360A}" presName="composite" presStyleCnt="0"/>
      <dgm:spPr/>
    </dgm:pt>
    <dgm:pt modelId="{FC9A813D-DABD-8842-A0AE-291DF03B8708}" type="pres">
      <dgm:prSet presAssocID="{195CF4B8-FC02-C04A-ADF3-9468AC06360A}" presName="parentText" presStyleLbl="alignNode1" presStyleIdx="2" presStyleCnt="3">
        <dgm:presLayoutVars>
          <dgm:chMax val="1"/>
          <dgm:bulletEnabled val="1"/>
        </dgm:presLayoutVars>
      </dgm:prSet>
      <dgm:spPr/>
      <dgm:t>
        <a:bodyPr/>
        <a:lstStyle/>
        <a:p>
          <a:endParaRPr lang="en-US"/>
        </a:p>
      </dgm:t>
    </dgm:pt>
    <dgm:pt modelId="{47176B0C-1DCA-F444-A607-E5C8034933E2}" type="pres">
      <dgm:prSet presAssocID="{195CF4B8-FC02-C04A-ADF3-9468AC06360A}" presName="descendantText" presStyleLbl="alignAcc1" presStyleIdx="2" presStyleCnt="3" custScaleY="123934">
        <dgm:presLayoutVars>
          <dgm:bulletEnabled val="1"/>
        </dgm:presLayoutVars>
      </dgm:prSet>
      <dgm:spPr/>
      <dgm:t>
        <a:bodyPr/>
        <a:lstStyle/>
        <a:p>
          <a:endParaRPr lang="en-US"/>
        </a:p>
      </dgm:t>
    </dgm:pt>
  </dgm:ptLst>
  <dgm:cxnLst>
    <dgm:cxn modelId="{827B163C-888C-814D-8052-1EF3B7F1A9A5}" type="presOf" srcId="{993C42B3-8762-5048-8E39-39DC3DD96BFE}" destId="{47176B0C-1DCA-F444-A607-E5C8034933E2}" srcOrd="0" destOrd="1" presId="urn:microsoft.com/office/officeart/2005/8/layout/chevron2"/>
    <dgm:cxn modelId="{7AB54625-B916-4142-8434-CC93964A1D35}" srcId="{E9DF2EE9-8731-794E-B251-2F48B54B1B0C}" destId="{195CF4B8-FC02-C04A-ADF3-9468AC06360A}" srcOrd="2" destOrd="0" parTransId="{A95F8313-40A1-634D-82AD-CB876DFD8889}" sibTransId="{D8FCA423-D7D8-9A4C-9CEA-C03B08148A7F}"/>
    <dgm:cxn modelId="{C169AF46-27FD-3345-8AE2-1589D86E65DA}" srcId="{195CF4B8-FC02-C04A-ADF3-9468AC06360A}" destId="{993C42B3-8762-5048-8E39-39DC3DD96BFE}" srcOrd="1" destOrd="0" parTransId="{02C7A737-C783-304D-B08E-60E19C6DD7BF}" sibTransId="{E65EBE2F-F49D-A440-8508-EF820428823E}"/>
    <dgm:cxn modelId="{8589BCEB-6C34-AD44-B16E-80C1A1FE0AE5}" srcId="{471FF595-992A-C04E-A2A0-88C1E7876FAC}" destId="{6157737C-B599-FD4A-9015-6AFC6A3FBAA0}" srcOrd="0" destOrd="0" parTransId="{A5F8CA2C-3B40-3241-AA5B-CF3110A652F4}" sibTransId="{18FBDEDB-CB58-9F4C-BF22-C3DBB7D44C06}"/>
    <dgm:cxn modelId="{DC10C8D8-1E30-5140-A26A-A5B8F01DC174}" type="presOf" srcId="{DE556FD6-D629-1149-B5DD-0182CAECBCED}" destId="{DBC83A1E-8B8D-094D-A056-5FA02F4856B1}" srcOrd="0" destOrd="0" presId="urn:microsoft.com/office/officeart/2005/8/layout/chevron2"/>
    <dgm:cxn modelId="{13710288-8C54-4442-ACAE-0BEDD0E7C511}" type="presOf" srcId="{195CF4B8-FC02-C04A-ADF3-9468AC06360A}" destId="{FC9A813D-DABD-8842-A0AE-291DF03B8708}" srcOrd="0" destOrd="0" presId="urn:microsoft.com/office/officeart/2005/8/layout/chevron2"/>
    <dgm:cxn modelId="{20318834-AF60-EF4F-AE0F-E6DEB110C095}" type="presOf" srcId="{471FF595-992A-C04E-A2A0-88C1E7876FAC}" destId="{D4F725B8-E093-B044-84BC-CC501ADAE69B}" srcOrd="0" destOrd="0" presId="urn:microsoft.com/office/officeart/2005/8/layout/chevron2"/>
    <dgm:cxn modelId="{434A353A-580E-B241-9464-A6C89CBBD332}" type="presOf" srcId="{6157737C-B599-FD4A-9015-6AFC6A3FBAA0}" destId="{EED0065A-3002-344D-B8FB-A2F16E5E6C14}" srcOrd="0" destOrd="0" presId="urn:microsoft.com/office/officeart/2005/8/layout/chevron2"/>
    <dgm:cxn modelId="{2CA4AF31-65A6-BB4A-9642-FFB03A8C0D13}" type="presOf" srcId="{E9DF2EE9-8731-794E-B251-2F48B54B1B0C}" destId="{D41AB466-45CF-CD4C-8A28-42C1CE7FDE96}" srcOrd="0" destOrd="0" presId="urn:microsoft.com/office/officeart/2005/8/layout/chevron2"/>
    <dgm:cxn modelId="{A664D080-92FE-F746-BC91-FCD0CD90EA8E}" srcId="{195CF4B8-FC02-C04A-ADF3-9468AC06360A}" destId="{DA741E83-9368-E549-ABB6-F43563603404}" srcOrd="0" destOrd="0" parTransId="{F59F3120-C706-724A-B9F5-841B5DE27C57}" sibTransId="{B01AB5D8-B8C7-8345-B52D-9C3D57DAF327}"/>
    <dgm:cxn modelId="{29C48ABD-D880-174C-9FF1-34AC425FA417}" type="presOf" srcId="{918EDBCE-D7C2-5447-AAD7-95FCDF48122B}" destId="{B8B8F821-B85A-4B42-AA4E-8CD65217B21D}" srcOrd="0" destOrd="0" presId="urn:microsoft.com/office/officeart/2005/8/layout/chevron2"/>
    <dgm:cxn modelId="{E89A7E33-0C5F-1247-94AB-B895726072AC}" type="presOf" srcId="{DA741E83-9368-E549-ABB6-F43563603404}" destId="{47176B0C-1DCA-F444-A607-E5C8034933E2}" srcOrd="0" destOrd="0" presId="urn:microsoft.com/office/officeart/2005/8/layout/chevron2"/>
    <dgm:cxn modelId="{CB00B106-B5C1-044E-841D-C514BEEAD4E6}" srcId="{DE556FD6-D629-1149-B5DD-0182CAECBCED}" destId="{918EDBCE-D7C2-5447-AAD7-95FCDF48122B}" srcOrd="0" destOrd="0" parTransId="{F3934199-D7B7-4142-A84D-2BCB8CF0E434}" sibTransId="{27739284-295E-1B4F-B18E-AB5F7A1F80DC}"/>
    <dgm:cxn modelId="{72FF2057-1E93-4042-B1E8-8E53907B7E90}" srcId="{E9DF2EE9-8731-794E-B251-2F48B54B1B0C}" destId="{471FF595-992A-C04E-A2A0-88C1E7876FAC}" srcOrd="0" destOrd="0" parTransId="{ACAF6A3D-8D3B-8246-8858-CA2885FF5B9E}" sibTransId="{B4F3728D-8B0E-1A40-9347-0606918311B2}"/>
    <dgm:cxn modelId="{3E70888D-F851-6940-8FF0-26EC55576281}" srcId="{E9DF2EE9-8731-794E-B251-2F48B54B1B0C}" destId="{DE556FD6-D629-1149-B5DD-0182CAECBCED}" srcOrd="1" destOrd="0" parTransId="{F6032DFB-7C33-104D-8F81-2A543B5AD900}" sibTransId="{3FF6EF08-FAC2-D142-8346-6F18474E0F18}"/>
    <dgm:cxn modelId="{BD7BBAC9-4A8E-9B4D-9426-E99BEC1D0663}" type="presParOf" srcId="{D41AB466-45CF-CD4C-8A28-42C1CE7FDE96}" destId="{119B8B11-40BC-C248-9E97-E607650CF9B0}" srcOrd="0" destOrd="0" presId="urn:microsoft.com/office/officeart/2005/8/layout/chevron2"/>
    <dgm:cxn modelId="{C40BAE89-9D64-B64C-9033-A0AADDC2C0AB}" type="presParOf" srcId="{119B8B11-40BC-C248-9E97-E607650CF9B0}" destId="{D4F725B8-E093-B044-84BC-CC501ADAE69B}" srcOrd="0" destOrd="0" presId="urn:microsoft.com/office/officeart/2005/8/layout/chevron2"/>
    <dgm:cxn modelId="{E451C58C-E8F1-0244-B871-C9458A09B0B0}" type="presParOf" srcId="{119B8B11-40BC-C248-9E97-E607650CF9B0}" destId="{EED0065A-3002-344D-B8FB-A2F16E5E6C14}" srcOrd="1" destOrd="0" presId="urn:microsoft.com/office/officeart/2005/8/layout/chevron2"/>
    <dgm:cxn modelId="{048A0229-5281-8C42-89C3-FA9E75C86F36}" type="presParOf" srcId="{D41AB466-45CF-CD4C-8A28-42C1CE7FDE96}" destId="{38A7C6AF-455A-B440-99E4-3E9468C481A4}" srcOrd="1" destOrd="0" presId="urn:microsoft.com/office/officeart/2005/8/layout/chevron2"/>
    <dgm:cxn modelId="{A927A1D5-073B-1D45-AD7A-768AA713E8F1}" type="presParOf" srcId="{D41AB466-45CF-CD4C-8A28-42C1CE7FDE96}" destId="{2B917C72-203F-9E4F-84A6-C4F95AAF8FD6}" srcOrd="2" destOrd="0" presId="urn:microsoft.com/office/officeart/2005/8/layout/chevron2"/>
    <dgm:cxn modelId="{0A3C3820-E550-4C4F-BCDF-7FD18E49265D}" type="presParOf" srcId="{2B917C72-203F-9E4F-84A6-C4F95AAF8FD6}" destId="{DBC83A1E-8B8D-094D-A056-5FA02F4856B1}" srcOrd="0" destOrd="0" presId="urn:microsoft.com/office/officeart/2005/8/layout/chevron2"/>
    <dgm:cxn modelId="{806D155B-AE1E-D744-BF2C-A736702C2ECD}" type="presParOf" srcId="{2B917C72-203F-9E4F-84A6-C4F95AAF8FD6}" destId="{B8B8F821-B85A-4B42-AA4E-8CD65217B21D}" srcOrd="1" destOrd="0" presId="urn:microsoft.com/office/officeart/2005/8/layout/chevron2"/>
    <dgm:cxn modelId="{CC284622-1A1B-1142-883B-720B64AE30A5}" type="presParOf" srcId="{D41AB466-45CF-CD4C-8A28-42C1CE7FDE96}" destId="{B2B00C46-1A46-0643-A214-99649D355A30}" srcOrd="3" destOrd="0" presId="urn:microsoft.com/office/officeart/2005/8/layout/chevron2"/>
    <dgm:cxn modelId="{0A60C1C6-0151-CB43-806C-D8EE387F9B37}" type="presParOf" srcId="{D41AB466-45CF-CD4C-8A28-42C1CE7FDE96}" destId="{957730C9-5980-8D40-B084-652D1D51EFAD}" srcOrd="4" destOrd="0" presId="urn:microsoft.com/office/officeart/2005/8/layout/chevron2"/>
    <dgm:cxn modelId="{69EA4AA4-D77D-1344-8F47-5D349CD35C12}" type="presParOf" srcId="{957730C9-5980-8D40-B084-652D1D51EFAD}" destId="{FC9A813D-DABD-8842-A0AE-291DF03B8708}" srcOrd="0" destOrd="0" presId="urn:microsoft.com/office/officeart/2005/8/layout/chevron2"/>
    <dgm:cxn modelId="{C08B23EA-104B-8F49-8F44-80D6313B4A93}" type="presParOf" srcId="{957730C9-5980-8D40-B084-652D1D51EFAD}" destId="{47176B0C-1DCA-F444-A607-E5C8034933E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2B8CE9B-C730-CA49-B251-59A073D3C992}"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24A6AE30-2D99-B14E-98D4-FF2A61D47265}">
      <dgm:prSet phldrT="[Text]" custT="1"/>
      <dgm:spPr/>
      <dgm:t>
        <a:bodyPr/>
        <a:lstStyle/>
        <a:p>
          <a:pPr algn="l"/>
          <a:r>
            <a:rPr lang="en-US" sz="1600" dirty="0" smtClean="0">
              <a:solidFill>
                <a:srgbClr val="000000"/>
              </a:solidFill>
            </a:rPr>
            <a:t>A student in kindergarten received </a:t>
          </a:r>
          <a:r>
            <a:rPr lang="en-US" sz="1600" b="1" dirty="0" smtClean="0">
              <a:solidFill>
                <a:srgbClr val="000000"/>
              </a:solidFill>
            </a:rPr>
            <a:t>RTI services</a:t>
          </a:r>
          <a:endParaRPr lang="en-US" sz="1600" dirty="0" smtClean="0">
            <a:solidFill>
              <a:srgbClr val="000000"/>
            </a:solidFill>
          </a:endParaRPr>
        </a:p>
      </dgm:t>
    </dgm:pt>
    <dgm:pt modelId="{512D97BA-4AC6-AE4B-9912-1AE3A087EFB0}" type="parTrans" cxnId="{55E3C7FD-A3BB-8B49-A5B6-3736C333238F}">
      <dgm:prSet/>
      <dgm:spPr/>
      <dgm:t>
        <a:bodyPr/>
        <a:lstStyle/>
        <a:p>
          <a:endParaRPr lang="en-US"/>
        </a:p>
      </dgm:t>
    </dgm:pt>
    <dgm:pt modelId="{E90076A8-8B44-F847-8929-E9C1E60FCB75}" type="sibTrans" cxnId="{55E3C7FD-A3BB-8B49-A5B6-3736C333238F}">
      <dgm:prSet/>
      <dgm:spPr/>
      <dgm:t>
        <a:bodyPr/>
        <a:lstStyle/>
        <a:p>
          <a:endParaRPr lang="en-US"/>
        </a:p>
      </dgm:t>
    </dgm:pt>
    <dgm:pt modelId="{D23C2E72-928D-BB44-B20C-CE1555B38E97}">
      <dgm:prSet phldrT="[Text]" custT="1"/>
      <dgm:spPr/>
      <dgm:t>
        <a:bodyPr/>
        <a:lstStyle/>
        <a:p>
          <a:r>
            <a:rPr lang="en-US" sz="1600" dirty="0" smtClean="0">
              <a:solidFill>
                <a:srgbClr val="000000"/>
              </a:solidFill>
            </a:rPr>
            <a:t>The mother </a:t>
          </a:r>
          <a:r>
            <a:rPr lang="en-US" sz="1600" b="1" dirty="0" smtClean="0">
              <a:solidFill>
                <a:srgbClr val="000000"/>
              </a:solidFill>
            </a:rPr>
            <a:t>requested an evaluation </a:t>
          </a:r>
          <a:endParaRPr lang="en-US" sz="1600" dirty="0" smtClean="0">
            <a:solidFill>
              <a:srgbClr val="000000"/>
            </a:solidFill>
          </a:endParaRPr>
        </a:p>
      </dgm:t>
    </dgm:pt>
    <dgm:pt modelId="{27545C8D-312E-ED44-9083-56331D102EDE}" type="parTrans" cxnId="{804A124A-86D9-2F4C-872B-EB5894C473F5}">
      <dgm:prSet/>
      <dgm:spPr/>
      <dgm:t>
        <a:bodyPr/>
        <a:lstStyle/>
        <a:p>
          <a:endParaRPr lang="en-US"/>
        </a:p>
      </dgm:t>
    </dgm:pt>
    <dgm:pt modelId="{F637EFDC-EC8E-CB45-A0B1-4127AC348573}" type="sibTrans" cxnId="{804A124A-86D9-2F4C-872B-EB5894C473F5}">
      <dgm:prSet/>
      <dgm:spPr/>
      <dgm:t>
        <a:bodyPr/>
        <a:lstStyle/>
        <a:p>
          <a:endParaRPr lang="en-US"/>
        </a:p>
      </dgm:t>
    </dgm:pt>
    <dgm:pt modelId="{D552C9EC-E8CA-4B47-A36F-82D334AACB52}">
      <dgm:prSet phldrT="[Text]" custT="1"/>
      <dgm:spPr/>
      <dgm:t>
        <a:bodyPr/>
        <a:lstStyle/>
        <a:p>
          <a:r>
            <a:rPr lang="en-US" sz="1600" dirty="0" smtClean="0">
              <a:solidFill>
                <a:srgbClr val="000000"/>
              </a:solidFill>
            </a:rPr>
            <a:t>The LEA waited a </a:t>
          </a:r>
          <a:r>
            <a:rPr lang="en-US" sz="1600" b="1" dirty="0" smtClean="0">
              <a:solidFill>
                <a:srgbClr val="000000"/>
              </a:solidFill>
            </a:rPr>
            <a:t>full year </a:t>
          </a:r>
          <a:r>
            <a:rPr lang="en-US" sz="1600" dirty="0" smtClean="0">
              <a:solidFill>
                <a:srgbClr val="000000"/>
              </a:solidFill>
            </a:rPr>
            <a:t>until the student completed Tier 2 for the second time before evaluating the student</a:t>
          </a:r>
        </a:p>
      </dgm:t>
    </dgm:pt>
    <dgm:pt modelId="{E3A8283A-85CB-EA43-B14B-FD4A6BD184B2}" type="parTrans" cxnId="{88AC9B12-07FD-4245-A3BF-8D0D47D7CEF3}">
      <dgm:prSet/>
      <dgm:spPr/>
      <dgm:t>
        <a:bodyPr/>
        <a:lstStyle/>
        <a:p>
          <a:endParaRPr lang="en-US"/>
        </a:p>
      </dgm:t>
    </dgm:pt>
    <dgm:pt modelId="{474B570C-64B3-0E44-9A46-919BE7171971}" type="sibTrans" cxnId="{88AC9B12-07FD-4245-A3BF-8D0D47D7CEF3}">
      <dgm:prSet/>
      <dgm:spPr/>
      <dgm:t>
        <a:bodyPr/>
        <a:lstStyle/>
        <a:p>
          <a:endParaRPr lang="en-US"/>
        </a:p>
      </dgm:t>
    </dgm:pt>
    <dgm:pt modelId="{02F02253-DA17-4749-9374-6B0395D79E7E}" type="pres">
      <dgm:prSet presAssocID="{F2B8CE9B-C730-CA49-B251-59A073D3C992}" presName="rootnode" presStyleCnt="0">
        <dgm:presLayoutVars>
          <dgm:chMax/>
          <dgm:chPref/>
          <dgm:dir/>
          <dgm:animLvl val="lvl"/>
        </dgm:presLayoutVars>
      </dgm:prSet>
      <dgm:spPr/>
      <dgm:t>
        <a:bodyPr/>
        <a:lstStyle/>
        <a:p>
          <a:endParaRPr lang="en-US"/>
        </a:p>
      </dgm:t>
    </dgm:pt>
    <dgm:pt modelId="{F8D80519-E5E7-6C41-9307-2F5FADD044A1}" type="pres">
      <dgm:prSet presAssocID="{24A6AE30-2D99-B14E-98D4-FF2A61D47265}" presName="composite" presStyleCnt="0"/>
      <dgm:spPr/>
    </dgm:pt>
    <dgm:pt modelId="{06C7DCB5-C552-4742-81FA-D52B42BEC709}" type="pres">
      <dgm:prSet presAssocID="{24A6AE30-2D99-B14E-98D4-FF2A61D47265}" presName="bentUpArrow1" presStyleLbl="alignImgPlace1" presStyleIdx="0" presStyleCnt="2" custLinFactNeighborX="-16219" custLinFactNeighborY="-487"/>
      <dgm:spPr/>
    </dgm:pt>
    <dgm:pt modelId="{D8BE5BD4-08FC-EB46-9795-736491219ADF}" type="pres">
      <dgm:prSet presAssocID="{24A6AE30-2D99-B14E-98D4-FF2A61D47265}" presName="ParentText" presStyleLbl="node1" presStyleIdx="0" presStyleCnt="3" custLinFactNeighborX="-19579" custLinFactNeighborY="1245">
        <dgm:presLayoutVars>
          <dgm:chMax val="1"/>
          <dgm:chPref val="1"/>
          <dgm:bulletEnabled val="1"/>
        </dgm:presLayoutVars>
      </dgm:prSet>
      <dgm:spPr/>
      <dgm:t>
        <a:bodyPr/>
        <a:lstStyle/>
        <a:p>
          <a:endParaRPr lang="en-US"/>
        </a:p>
      </dgm:t>
    </dgm:pt>
    <dgm:pt modelId="{634132B6-A5EF-764D-AADE-F259A9FBE1C6}" type="pres">
      <dgm:prSet presAssocID="{24A6AE30-2D99-B14E-98D4-FF2A61D47265}" presName="ChildText" presStyleLbl="revTx" presStyleIdx="0" presStyleCnt="2">
        <dgm:presLayoutVars>
          <dgm:chMax val="0"/>
          <dgm:chPref val="0"/>
          <dgm:bulletEnabled val="1"/>
        </dgm:presLayoutVars>
      </dgm:prSet>
      <dgm:spPr/>
      <dgm:t>
        <a:bodyPr/>
        <a:lstStyle/>
        <a:p>
          <a:endParaRPr lang="en-US"/>
        </a:p>
      </dgm:t>
    </dgm:pt>
    <dgm:pt modelId="{4648D347-0B70-6143-89E4-615CE7079977}" type="pres">
      <dgm:prSet presAssocID="{E90076A8-8B44-F847-8929-E9C1E60FCB75}" presName="sibTrans" presStyleCnt="0"/>
      <dgm:spPr/>
    </dgm:pt>
    <dgm:pt modelId="{807B24FC-5237-1E49-8D43-194FBC95B261}" type="pres">
      <dgm:prSet presAssocID="{D23C2E72-928D-BB44-B20C-CE1555B38E97}" presName="composite" presStyleCnt="0"/>
      <dgm:spPr/>
    </dgm:pt>
    <dgm:pt modelId="{6E655B26-1FE0-9441-A314-25B5B728EAB7}" type="pres">
      <dgm:prSet presAssocID="{D23C2E72-928D-BB44-B20C-CE1555B38E97}" presName="bentUpArrow1" presStyleLbl="alignImgPlace1" presStyleIdx="1" presStyleCnt="2" custLinFactNeighborX="-10151" custLinFactNeighborY="2"/>
      <dgm:spPr/>
    </dgm:pt>
    <dgm:pt modelId="{97686B2C-CCF8-0C4B-8716-DE8978E144AB}" type="pres">
      <dgm:prSet presAssocID="{D23C2E72-928D-BB44-B20C-CE1555B38E97}" presName="ParentText" presStyleLbl="node1" presStyleIdx="1" presStyleCnt="3" custLinFactNeighborX="-15475" custLinFactNeighborY="1659">
        <dgm:presLayoutVars>
          <dgm:chMax val="1"/>
          <dgm:chPref val="1"/>
          <dgm:bulletEnabled val="1"/>
        </dgm:presLayoutVars>
      </dgm:prSet>
      <dgm:spPr/>
      <dgm:t>
        <a:bodyPr/>
        <a:lstStyle/>
        <a:p>
          <a:endParaRPr lang="en-US"/>
        </a:p>
      </dgm:t>
    </dgm:pt>
    <dgm:pt modelId="{F90822C5-E3C7-764D-B1C2-36601E734F85}" type="pres">
      <dgm:prSet presAssocID="{D23C2E72-928D-BB44-B20C-CE1555B38E97}" presName="ChildText" presStyleLbl="revTx" presStyleIdx="1" presStyleCnt="2">
        <dgm:presLayoutVars>
          <dgm:chMax val="0"/>
          <dgm:chPref val="0"/>
          <dgm:bulletEnabled val="1"/>
        </dgm:presLayoutVars>
      </dgm:prSet>
      <dgm:spPr/>
      <dgm:t>
        <a:bodyPr/>
        <a:lstStyle/>
        <a:p>
          <a:endParaRPr lang="en-US"/>
        </a:p>
      </dgm:t>
    </dgm:pt>
    <dgm:pt modelId="{058885C6-B88F-3B4E-B8F3-E6434B15E26F}" type="pres">
      <dgm:prSet presAssocID="{F637EFDC-EC8E-CB45-A0B1-4127AC348573}" presName="sibTrans" presStyleCnt="0"/>
      <dgm:spPr/>
    </dgm:pt>
    <dgm:pt modelId="{D0F26C13-D253-094B-92A4-2F39712FC199}" type="pres">
      <dgm:prSet presAssocID="{D552C9EC-E8CA-4B47-A36F-82D334AACB52}" presName="composite" presStyleCnt="0"/>
      <dgm:spPr/>
    </dgm:pt>
    <dgm:pt modelId="{93BFB80D-495B-C24A-8818-5F49ADE5C563}" type="pres">
      <dgm:prSet presAssocID="{D552C9EC-E8CA-4B47-A36F-82D334AACB52}" presName="ParentText" presStyleLbl="node1" presStyleIdx="2" presStyleCnt="3" custScaleY="125077" custLinFactNeighborX="-8703" custLinFactNeighborY="3123">
        <dgm:presLayoutVars>
          <dgm:chMax val="1"/>
          <dgm:chPref val="1"/>
          <dgm:bulletEnabled val="1"/>
        </dgm:presLayoutVars>
      </dgm:prSet>
      <dgm:spPr/>
      <dgm:t>
        <a:bodyPr/>
        <a:lstStyle/>
        <a:p>
          <a:endParaRPr lang="en-US"/>
        </a:p>
      </dgm:t>
    </dgm:pt>
  </dgm:ptLst>
  <dgm:cxnLst>
    <dgm:cxn modelId="{D69B2424-7491-F347-B429-590F1C9FCB80}" type="presOf" srcId="{D552C9EC-E8CA-4B47-A36F-82D334AACB52}" destId="{93BFB80D-495B-C24A-8818-5F49ADE5C563}" srcOrd="0" destOrd="0" presId="urn:microsoft.com/office/officeart/2005/8/layout/StepDownProcess"/>
    <dgm:cxn modelId="{804A124A-86D9-2F4C-872B-EB5894C473F5}" srcId="{F2B8CE9B-C730-CA49-B251-59A073D3C992}" destId="{D23C2E72-928D-BB44-B20C-CE1555B38E97}" srcOrd="1" destOrd="0" parTransId="{27545C8D-312E-ED44-9083-56331D102EDE}" sibTransId="{F637EFDC-EC8E-CB45-A0B1-4127AC348573}"/>
    <dgm:cxn modelId="{E04A3994-53BD-8247-AC4D-C3A1B9F8A7F7}" type="presOf" srcId="{D23C2E72-928D-BB44-B20C-CE1555B38E97}" destId="{97686B2C-CCF8-0C4B-8716-DE8978E144AB}" srcOrd="0" destOrd="0" presId="urn:microsoft.com/office/officeart/2005/8/layout/StepDownProcess"/>
    <dgm:cxn modelId="{03D3DCF9-EB1F-9449-AA71-99055D726689}" type="presOf" srcId="{F2B8CE9B-C730-CA49-B251-59A073D3C992}" destId="{02F02253-DA17-4749-9374-6B0395D79E7E}" srcOrd="0" destOrd="0" presId="urn:microsoft.com/office/officeart/2005/8/layout/StepDownProcess"/>
    <dgm:cxn modelId="{55E3C7FD-A3BB-8B49-A5B6-3736C333238F}" srcId="{F2B8CE9B-C730-CA49-B251-59A073D3C992}" destId="{24A6AE30-2D99-B14E-98D4-FF2A61D47265}" srcOrd="0" destOrd="0" parTransId="{512D97BA-4AC6-AE4B-9912-1AE3A087EFB0}" sibTransId="{E90076A8-8B44-F847-8929-E9C1E60FCB75}"/>
    <dgm:cxn modelId="{58C20206-EC70-2749-BA6E-2513A6BEE9CF}" type="presOf" srcId="{24A6AE30-2D99-B14E-98D4-FF2A61D47265}" destId="{D8BE5BD4-08FC-EB46-9795-736491219ADF}" srcOrd="0" destOrd="0" presId="urn:microsoft.com/office/officeart/2005/8/layout/StepDownProcess"/>
    <dgm:cxn modelId="{88AC9B12-07FD-4245-A3BF-8D0D47D7CEF3}" srcId="{F2B8CE9B-C730-CA49-B251-59A073D3C992}" destId="{D552C9EC-E8CA-4B47-A36F-82D334AACB52}" srcOrd="2" destOrd="0" parTransId="{E3A8283A-85CB-EA43-B14B-FD4A6BD184B2}" sibTransId="{474B570C-64B3-0E44-9A46-919BE7171971}"/>
    <dgm:cxn modelId="{80C9743E-DD19-9D4E-9CB0-B02E0482B7D7}" type="presParOf" srcId="{02F02253-DA17-4749-9374-6B0395D79E7E}" destId="{F8D80519-E5E7-6C41-9307-2F5FADD044A1}" srcOrd="0" destOrd="0" presId="urn:microsoft.com/office/officeart/2005/8/layout/StepDownProcess"/>
    <dgm:cxn modelId="{6BE00196-AE7C-7741-9471-F0F78A558E3E}" type="presParOf" srcId="{F8D80519-E5E7-6C41-9307-2F5FADD044A1}" destId="{06C7DCB5-C552-4742-81FA-D52B42BEC709}" srcOrd="0" destOrd="0" presId="urn:microsoft.com/office/officeart/2005/8/layout/StepDownProcess"/>
    <dgm:cxn modelId="{4BBB4799-3A97-DB43-9C64-D2E73B1D9341}" type="presParOf" srcId="{F8D80519-E5E7-6C41-9307-2F5FADD044A1}" destId="{D8BE5BD4-08FC-EB46-9795-736491219ADF}" srcOrd="1" destOrd="0" presId="urn:microsoft.com/office/officeart/2005/8/layout/StepDownProcess"/>
    <dgm:cxn modelId="{2ACB43B4-85D7-C949-8BD0-965263C99AD3}" type="presParOf" srcId="{F8D80519-E5E7-6C41-9307-2F5FADD044A1}" destId="{634132B6-A5EF-764D-AADE-F259A9FBE1C6}" srcOrd="2" destOrd="0" presId="urn:microsoft.com/office/officeart/2005/8/layout/StepDownProcess"/>
    <dgm:cxn modelId="{2BC7E303-14A2-0241-B498-54B107BA4C6D}" type="presParOf" srcId="{02F02253-DA17-4749-9374-6B0395D79E7E}" destId="{4648D347-0B70-6143-89E4-615CE7079977}" srcOrd="1" destOrd="0" presId="urn:microsoft.com/office/officeart/2005/8/layout/StepDownProcess"/>
    <dgm:cxn modelId="{F414CA82-90CB-C649-BEA7-98662D7E5F1B}" type="presParOf" srcId="{02F02253-DA17-4749-9374-6B0395D79E7E}" destId="{807B24FC-5237-1E49-8D43-194FBC95B261}" srcOrd="2" destOrd="0" presId="urn:microsoft.com/office/officeart/2005/8/layout/StepDownProcess"/>
    <dgm:cxn modelId="{D0A280A1-006A-AC4C-BC1A-7E6C0D9B1F92}" type="presParOf" srcId="{807B24FC-5237-1E49-8D43-194FBC95B261}" destId="{6E655B26-1FE0-9441-A314-25B5B728EAB7}" srcOrd="0" destOrd="0" presId="urn:microsoft.com/office/officeart/2005/8/layout/StepDownProcess"/>
    <dgm:cxn modelId="{3EA93FBA-3FF2-2C49-B273-115B0CBBAA19}" type="presParOf" srcId="{807B24FC-5237-1E49-8D43-194FBC95B261}" destId="{97686B2C-CCF8-0C4B-8716-DE8978E144AB}" srcOrd="1" destOrd="0" presId="urn:microsoft.com/office/officeart/2005/8/layout/StepDownProcess"/>
    <dgm:cxn modelId="{A8803B9E-A3E5-C44F-AF7E-AF80249E3663}" type="presParOf" srcId="{807B24FC-5237-1E49-8D43-194FBC95B261}" destId="{F90822C5-E3C7-764D-B1C2-36601E734F85}" srcOrd="2" destOrd="0" presId="urn:microsoft.com/office/officeart/2005/8/layout/StepDownProcess"/>
    <dgm:cxn modelId="{0C4254BF-09B6-8541-AAB8-C7C3BF618A2A}" type="presParOf" srcId="{02F02253-DA17-4749-9374-6B0395D79E7E}" destId="{058885C6-B88F-3B4E-B8F3-E6434B15E26F}" srcOrd="3" destOrd="0" presId="urn:microsoft.com/office/officeart/2005/8/layout/StepDownProcess"/>
    <dgm:cxn modelId="{BC4B7112-FCC6-D946-90DA-856EBF05CBFC}" type="presParOf" srcId="{02F02253-DA17-4749-9374-6B0395D79E7E}" destId="{D0F26C13-D253-094B-92A4-2F39712FC199}" srcOrd="4" destOrd="0" presId="urn:microsoft.com/office/officeart/2005/8/layout/StepDownProcess"/>
    <dgm:cxn modelId="{773233AD-E5EE-074A-872B-A06E72789731}" type="presParOf" srcId="{D0F26C13-D253-094B-92A4-2F39712FC199}" destId="{93BFB80D-495B-C24A-8818-5F49ADE5C56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2B8CE9B-C730-CA49-B251-59A073D3C992}"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24A6AE30-2D99-B14E-98D4-FF2A61D47265}">
      <dgm:prSet phldrT="[Text]" custT="1"/>
      <dgm:spPr/>
      <dgm:t>
        <a:bodyPr/>
        <a:lstStyle/>
        <a:p>
          <a:pPr algn="l"/>
          <a:r>
            <a:rPr lang="en-US" sz="1500" dirty="0" smtClean="0">
              <a:solidFill>
                <a:srgbClr val="000000"/>
              </a:solidFill>
            </a:rPr>
            <a:t>A first grade student with </a:t>
          </a:r>
          <a:r>
            <a:rPr lang="en-US" sz="1500" b="1" dirty="0" smtClean="0">
              <a:solidFill>
                <a:srgbClr val="000000"/>
              </a:solidFill>
            </a:rPr>
            <a:t>reading and behavioral difficulties</a:t>
          </a:r>
          <a:r>
            <a:rPr lang="en-US" sz="1500" dirty="0" smtClean="0">
              <a:solidFill>
                <a:srgbClr val="000000"/>
              </a:solidFill>
            </a:rPr>
            <a:t> received interventions and supports in a school’s RTI system</a:t>
          </a:r>
        </a:p>
      </dgm:t>
    </dgm:pt>
    <dgm:pt modelId="{512D97BA-4AC6-AE4B-9912-1AE3A087EFB0}" type="parTrans" cxnId="{55E3C7FD-A3BB-8B49-A5B6-3736C333238F}">
      <dgm:prSet/>
      <dgm:spPr/>
      <dgm:t>
        <a:bodyPr/>
        <a:lstStyle/>
        <a:p>
          <a:endParaRPr lang="en-US"/>
        </a:p>
      </dgm:t>
    </dgm:pt>
    <dgm:pt modelId="{E90076A8-8B44-F847-8929-E9C1E60FCB75}" type="sibTrans" cxnId="{55E3C7FD-A3BB-8B49-A5B6-3736C333238F}">
      <dgm:prSet/>
      <dgm:spPr/>
      <dgm:t>
        <a:bodyPr/>
        <a:lstStyle/>
        <a:p>
          <a:endParaRPr lang="en-US"/>
        </a:p>
      </dgm:t>
    </dgm:pt>
    <dgm:pt modelId="{D23C2E72-928D-BB44-B20C-CE1555B38E97}">
      <dgm:prSet phldrT="[Text]" custT="1"/>
      <dgm:spPr/>
      <dgm:t>
        <a:bodyPr/>
        <a:lstStyle/>
        <a:p>
          <a:r>
            <a:rPr lang="en-US" sz="1600" dirty="0" smtClean="0">
              <a:solidFill>
                <a:srgbClr val="000000"/>
              </a:solidFill>
            </a:rPr>
            <a:t>The child’s parents filed for a due process hearing alleging that the school district had </a:t>
          </a:r>
          <a:r>
            <a:rPr lang="en-US" sz="1600" b="1" dirty="0" smtClean="0">
              <a:solidFill>
                <a:srgbClr val="000000"/>
              </a:solidFill>
            </a:rPr>
            <a:t>failed to adhere </a:t>
          </a:r>
          <a:r>
            <a:rPr lang="en-US" sz="1600" dirty="0" smtClean="0">
              <a:solidFill>
                <a:srgbClr val="000000"/>
              </a:solidFill>
            </a:rPr>
            <a:t>to the IDEA’s Child Find Process</a:t>
          </a:r>
        </a:p>
      </dgm:t>
    </dgm:pt>
    <dgm:pt modelId="{27545C8D-312E-ED44-9083-56331D102EDE}" type="parTrans" cxnId="{804A124A-86D9-2F4C-872B-EB5894C473F5}">
      <dgm:prSet/>
      <dgm:spPr/>
      <dgm:t>
        <a:bodyPr/>
        <a:lstStyle/>
        <a:p>
          <a:endParaRPr lang="en-US"/>
        </a:p>
      </dgm:t>
    </dgm:pt>
    <dgm:pt modelId="{F637EFDC-EC8E-CB45-A0B1-4127AC348573}" type="sibTrans" cxnId="{804A124A-86D9-2F4C-872B-EB5894C473F5}">
      <dgm:prSet/>
      <dgm:spPr/>
      <dgm:t>
        <a:bodyPr/>
        <a:lstStyle/>
        <a:p>
          <a:endParaRPr lang="en-US"/>
        </a:p>
      </dgm:t>
    </dgm:pt>
    <dgm:pt modelId="{D552C9EC-E8CA-4B47-A36F-82D334AACB52}">
      <dgm:prSet phldrT="[Text]" custT="1"/>
      <dgm:spPr/>
      <dgm:t>
        <a:bodyPr/>
        <a:lstStyle/>
        <a:p>
          <a:r>
            <a:rPr lang="en-US" sz="1600" dirty="0" smtClean="0">
              <a:solidFill>
                <a:srgbClr val="000000"/>
              </a:solidFill>
            </a:rPr>
            <a:t>The hearing officer found for the school district, the case was appealed to the district court</a:t>
          </a:r>
        </a:p>
      </dgm:t>
    </dgm:pt>
    <dgm:pt modelId="{E3A8283A-85CB-EA43-B14B-FD4A6BD184B2}" type="parTrans" cxnId="{88AC9B12-07FD-4245-A3BF-8D0D47D7CEF3}">
      <dgm:prSet/>
      <dgm:spPr/>
      <dgm:t>
        <a:bodyPr/>
        <a:lstStyle/>
        <a:p>
          <a:endParaRPr lang="en-US"/>
        </a:p>
      </dgm:t>
    </dgm:pt>
    <dgm:pt modelId="{474B570C-64B3-0E44-9A46-919BE7171971}" type="sibTrans" cxnId="{88AC9B12-07FD-4245-A3BF-8D0D47D7CEF3}">
      <dgm:prSet/>
      <dgm:spPr/>
      <dgm:t>
        <a:bodyPr/>
        <a:lstStyle/>
        <a:p>
          <a:endParaRPr lang="en-US"/>
        </a:p>
      </dgm:t>
    </dgm:pt>
    <dgm:pt modelId="{02F02253-DA17-4749-9374-6B0395D79E7E}" type="pres">
      <dgm:prSet presAssocID="{F2B8CE9B-C730-CA49-B251-59A073D3C992}" presName="rootnode" presStyleCnt="0">
        <dgm:presLayoutVars>
          <dgm:chMax/>
          <dgm:chPref/>
          <dgm:dir/>
          <dgm:animLvl val="lvl"/>
        </dgm:presLayoutVars>
      </dgm:prSet>
      <dgm:spPr/>
      <dgm:t>
        <a:bodyPr/>
        <a:lstStyle/>
        <a:p>
          <a:endParaRPr lang="en-US"/>
        </a:p>
      </dgm:t>
    </dgm:pt>
    <dgm:pt modelId="{F8D80519-E5E7-6C41-9307-2F5FADD044A1}" type="pres">
      <dgm:prSet presAssocID="{24A6AE30-2D99-B14E-98D4-FF2A61D47265}" presName="composite" presStyleCnt="0"/>
      <dgm:spPr/>
    </dgm:pt>
    <dgm:pt modelId="{06C7DCB5-C552-4742-81FA-D52B42BEC709}" type="pres">
      <dgm:prSet presAssocID="{24A6AE30-2D99-B14E-98D4-FF2A61D47265}" presName="bentUpArrow1" presStyleLbl="alignImgPlace1" presStyleIdx="0" presStyleCnt="2" custLinFactNeighborX="-16219" custLinFactNeighborY="-487"/>
      <dgm:spPr/>
    </dgm:pt>
    <dgm:pt modelId="{D8BE5BD4-08FC-EB46-9795-736491219ADF}" type="pres">
      <dgm:prSet presAssocID="{24A6AE30-2D99-B14E-98D4-FF2A61D47265}" presName="ParentText" presStyleLbl="node1" presStyleIdx="0" presStyleCnt="3" custLinFactNeighborX="-19579" custLinFactNeighborY="1245">
        <dgm:presLayoutVars>
          <dgm:chMax val="1"/>
          <dgm:chPref val="1"/>
          <dgm:bulletEnabled val="1"/>
        </dgm:presLayoutVars>
      </dgm:prSet>
      <dgm:spPr/>
      <dgm:t>
        <a:bodyPr/>
        <a:lstStyle/>
        <a:p>
          <a:endParaRPr lang="en-US"/>
        </a:p>
      </dgm:t>
    </dgm:pt>
    <dgm:pt modelId="{634132B6-A5EF-764D-AADE-F259A9FBE1C6}" type="pres">
      <dgm:prSet presAssocID="{24A6AE30-2D99-B14E-98D4-FF2A61D47265}" presName="ChildText" presStyleLbl="revTx" presStyleIdx="0" presStyleCnt="2">
        <dgm:presLayoutVars>
          <dgm:chMax val="0"/>
          <dgm:chPref val="0"/>
          <dgm:bulletEnabled val="1"/>
        </dgm:presLayoutVars>
      </dgm:prSet>
      <dgm:spPr/>
      <dgm:t>
        <a:bodyPr/>
        <a:lstStyle/>
        <a:p>
          <a:endParaRPr lang="en-US"/>
        </a:p>
      </dgm:t>
    </dgm:pt>
    <dgm:pt modelId="{4648D347-0B70-6143-89E4-615CE7079977}" type="pres">
      <dgm:prSet presAssocID="{E90076A8-8B44-F847-8929-E9C1E60FCB75}" presName="sibTrans" presStyleCnt="0"/>
      <dgm:spPr/>
    </dgm:pt>
    <dgm:pt modelId="{807B24FC-5237-1E49-8D43-194FBC95B261}" type="pres">
      <dgm:prSet presAssocID="{D23C2E72-928D-BB44-B20C-CE1555B38E97}" presName="composite" presStyleCnt="0"/>
      <dgm:spPr/>
    </dgm:pt>
    <dgm:pt modelId="{6E655B26-1FE0-9441-A314-25B5B728EAB7}" type="pres">
      <dgm:prSet presAssocID="{D23C2E72-928D-BB44-B20C-CE1555B38E97}" presName="bentUpArrow1" presStyleLbl="alignImgPlace1" presStyleIdx="1" presStyleCnt="2" custLinFactNeighborX="-10151" custLinFactNeighborY="2"/>
      <dgm:spPr/>
    </dgm:pt>
    <dgm:pt modelId="{97686B2C-CCF8-0C4B-8716-DE8978E144AB}" type="pres">
      <dgm:prSet presAssocID="{D23C2E72-928D-BB44-B20C-CE1555B38E97}" presName="ParentText" presStyleLbl="node1" presStyleIdx="1" presStyleCnt="3" custScaleY="111188" custLinFactNeighborX="-15475" custLinFactNeighborY="1659">
        <dgm:presLayoutVars>
          <dgm:chMax val="1"/>
          <dgm:chPref val="1"/>
          <dgm:bulletEnabled val="1"/>
        </dgm:presLayoutVars>
      </dgm:prSet>
      <dgm:spPr/>
      <dgm:t>
        <a:bodyPr/>
        <a:lstStyle/>
        <a:p>
          <a:endParaRPr lang="en-US"/>
        </a:p>
      </dgm:t>
    </dgm:pt>
    <dgm:pt modelId="{F90822C5-E3C7-764D-B1C2-36601E734F85}" type="pres">
      <dgm:prSet presAssocID="{D23C2E72-928D-BB44-B20C-CE1555B38E97}" presName="ChildText" presStyleLbl="revTx" presStyleIdx="1" presStyleCnt="2">
        <dgm:presLayoutVars>
          <dgm:chMax val="0"/>
          <dgm:chPref val="0"/>
          <dgm:bulletEnabled val="1"/>
        </dgm:presLayoutVars>
      </dgm:prSet>
      <dgm:spPr/>
      <dgm:t>
        <a:bodyPr/>
        <a:lstStyle/>
        <a:p>
          <a:endParaRPr lang="en-US"/>
        </a:p>
      </dgm:t>
    </dgm:pt>
    <dgm:pt modelId="{058885C6-B88F-3B4E-B8F3-E6434B15E26F}" type="pres">
      <dgm:prSet presAssocID="{F637EFDC-EC8E-CB45-A0B1-4127AC348573}" presName="sibTrans" presStyleCnt="0"/>
      <dgm:spPr/>
    </dgm:pt>
    <dgm:pt modelId="{D0F26C13-D253-094B-92A4-2F39712FC199}" type="pres">
      <dgm:prSet presAssocID="{D552C9EC-E8CA-4B47-A36F-82D334AACB52}" presName="composite" presStyleCnt="0"/>
      <dgm:spPr/>
    </dgm:pt>
    <dgm:pt modelId="{93BFB80D-495B-C24A-8818-5F49ADE5C563}" type="pres">
      <dgm:prSet presAssocID="{D552C9EC-E8CA-4B47-A36F-82D334AACB52}" presName="ParentText" presStyleLbl="node1" presStyleIdx="2" presStyleCnt="3" custScaleY="125077" custLinFactNeighborX="-8703" custLinFactNeighborY="3123">
        <dgm:presLayoutVars>
          <dgm:chMax val="1"/>
          <dgm:chPref val="1"/>
          <dgm:bulletEnabled val="1"/>
        </dgm:presLayoutVars>
      </dgm:prSet>
      <dgm:spPr/>
      <dgm:t>
        <a:bodyPr/>
        <a:lstStyle/>
        <a:p>
          <a:endParaRPr lang="en-US"/>
        </a:p>
      </dgm:t>
    </dgm:pt>
  </dgm:ptLst>
  <dgm:cxnLst>
    <dgm:cxn modelId="{BC62C868-65B3-664A-B6B7-6432FD416DB4}" type="presOf" srcId="{F2B8CE9B-C730-CA49-B251-59A073D3C992}" destId="{02F02253-DA17-4749-9374-6B0395D79E7E}" srcOrd="0" destOrd="0" presId="urn:microsoft.com/office/officeart/2005/8/layout/StepDownProcess"/>
    <dgm:cxn modelId="{1A7F291A-4B1D-1A45-9B73-A2880D230D00}" type="presOf" srcId="{D552C9EC-E8CA-4B47-A36F-82D334AACB52}" destId="{93BFB80D-495B-C24A-8818-5F49ADE5C563}" srcOrd="0" destOrd="0" presId="urn:microsoft.com/office/officeart/2005/8/layout/StepDownProcess"/>
    <dgm:cxn modelId="{FC430929-C446-1545-944A-B6FF68A30C96}" type="presOf" srcId="{D23C2E72-928D-BB44-B20C-CE1555B38E97}" destId="{97686B2C-CCF8-0C4B-8716-DE8978E144AB}" srcOrd="0" destOrd="0" presId="urn:microsoft.com/office/officeart/2005/8/layout/StepDownProcess"/>
    <dgm:cxn modelId="{88AC9B12-07FD-4245-A3BF-8D0D47D7CEF3}" srcId="{F2B8CE9B-C730-CA49-B251-59A073D3C992}" destId="{D552C9EC-E8CA-4B47-A36F-82D334AACB52}" srcOrd="2" destOrd="0" parTransId="{E3A8283A-85CB-EA43-B14B-FD4A6BD184B2}" sibTransId="{474B570C-64B3-0E44-9A46-919BE7171971}"/>
    <dgm:cxn modelId="{55E3C7FD-A3BB-8B49-A5B6-3736C333238F}" srcId="{F2B8CE9B-C730-CA49-B251-59A073D3C992}" destId="{24A6AE30-2D99-B14E-98D4-FF2A61D47265}" srcOrd="0" destOrd="0" parTransId="{512D97BA-4AC6-AE4B-9912-1AE3A087EFB0}" sibTransId="{E90076A8-8B44-F847-8929-E9C1E60FCB75}"/>
    <dgm:cxn modelId="{804A124A-86D9-2F4C-872B-EB5894C473F5}" srcId="{F2B8CE9B-C730-CA49-B251-59A073D3C992}" destId="{D23C2E72-928D-BB44-B20C-CE1555B38E97}" srcOrd="1" destOrd="0" parTransId="{27545C8D-312E-ED44-9083-56331D102EDE}" sibTransId="{F637EFDC-EC8E-CB45-A0B1-4127AC348573}"/>
    <dgm:cxn modelId="{4222B5C2-644A-9940-BC21-B15A89B84DA8}" type="presOf" srcId="{24A6AE30-2D99-B14E-98D4-FF2A61D47265}" destId="{D8BE5BD4-08FC-EB46-9795-736491219ADF}" srcOrd="0" destOrd="0" presId="urn:microsoft.com/office/officeart/2005/8/layout/StepDownProcess"/>
    <dgm:cxn modelId="{E60BF4A4-BC6C-7F4B-A6ED-052E1543A008}" type="presParOf" srcId="{02F02253-DA17-4749-9374-6B0395D79E7E}" destId="{F8D80519-E5E7-6C41-9307-2F5FADD044A1}" srcOrd="0" destOrd="0" presId="urn:microsoft.com/office/officeart/2005/8/layout/StepDownProcess"/>
    <dgm:cxn modelId="{B93026B7-680B-8D4A-A2FB-2309778C3AAF}" type="presParOf" srcId="{F8D80519-E5E7-6C41-9307-2F5FADD044A1}" destId="{06C7DCB5-C552-4742-81FA-D52B42BEC709}" srcOrd="0" destOrd="0" presId="urn:microsoft.com/office/officeart/2005/8/layout/StepDownProcess"/>
    <dgm:cxn modelId="{024CC51B-1B9E-AF42-962E-E06B3427B71B}" type="presParOf" srcId="{F8D80519-E5E7-6C41-9307-2F5FADD044A1}" destId="{D8BE5BD4-08FC-EB46-9795-736491219ADF}" srcOrd="1" destOrd="0" presId="urn:microsoft.com/office/officeart/2005/8/layout/StepDownProcess"/>
    <dgm:cxn modelId="{3B3933E9-9382-BE4B-8CB7-AB3DB1789F0B}" type="presParOf" srcId="{F8D80519-E5E7-6C41-9307-2F5FADD044A1}" destId="{634132B6-A5EF-764D-AADE-F259A9FBE1C6}" srcOrd="2" destOrd="0" presId="urn:microsoft.com/office/officeart/2005/8/layout/StepDownProcess"/>
    <dgm:cxn modelId="{072305A1-84C8-B944-93D4-610BD2A533A5}" type="presParOf" srcId="{02F02253-DA17-4749-9374-6B0395D79E7E}" destId="{4648D347-0B70-6143-89E4-615CE7079977}" srcOrd="1" destOrd="0" presId="urn:microsoft.com/office/officeart/2005/8/layout/StepDownProcess"/>
    <dgm:cxn modelId="{67571F65-D5AA-7940-A24F-B2AF994853E7}" type="presParOf" srcId="{02F02253-DA17-4749-9374-6B0395D79E7E}" destId="{807B24FC-5237-1E49-8D43-194FBC95B261}" srcOrd="2" destOrd="0" presId="urn:microsoft.com/office/officeart/2005/8/layout/StepDownProcess"/>
    <dgm:cxn modelId="{9BD78895-13D4-4643-A8BA-3C9B3108CADC}" type="presParOf" srcId="{807B24FC-5237-1E49-8D43-194FBC95B261}" destId="{6E655B26-1FE0-9441-A314-25B5B728EAB7}" srcOrd="0" destOrd="0" presId="urn:microsoft.com/office/officeart/2005/8/layout/StepDownProcess"/>
    <dgm:cxn modelId="{F38C6A2E-E86D-4F45-BD4E-D01EE975FCC5}" type="presParOf" srcId="{807B24FC-5237-1E49-8D43-194FBC95B261}" destId="{97686B2C-CCF8-0C4B-8716-DE8978E144AB}" srcOrd="1" destOrd="0" presId="urn:microsoft.com/office/officeart/2005/8/layout/StepDownProcess"/>
    <dgm:cxn modelId="{5D25FAEB-710A-A44A-AB21-A0ADADEA4997}" type="presParOf" srcId="{807B24FC-5237-1E49-8D43-194FBC95B261}" destId="{F90822C5-E3C7-764D-B1C2-36601E734F85}" srcOrd="2" destOrd="0" presId="urn:microsoft.com/office/officeart/2005/8/layout/StepDownProcess"/>
    <dgm:cxn modelId="{7F79BC8B-7313-F84E-A463-74F35FF7587E}" type="presParOf" srcId="{02F02253-DA17-4749-9374-6B0395D79E7E}" destId="{058885C6-B88F-3B4E-B8F3-E6434B15E26F}" srcOrd="3" destOrd="0" presId="urn:microsoft.com/office/officeart/2005/8/layout/StepDownProcess"/>
    <dgm:cxn modelId="{FE29EA9E-3167-4C49-B93C-07CFB63D4028}" type="presParOf" srcId="{02F02253-DA17-4749-9374-6B0395D79E7E}" destId="{D0F26C13-D253-094B-92A4-2F39712FC199}" srcOrd="4" destOrd="0" presId="urn:microsoft.com/office/officeart/2005/8/layout/StepDownProcess"/>
    <dgm:cxn modelId="{18E9877F-1911-C444-A900-F7AFA7F44519}" type="presParOf" srcId="{D0F26C13-D253-094B-92A4-2F39712FC199}" destId="{93BFB80D-495B-C24A-8818-5F49ADE5C56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8368D49-3C30-014C-AEF0-413D1EF83093}" type="doc">
      <dgm:prSet loTypeId="urn:microsoft.com/office/officeart/2005/8/layout/hProcess6" loCatId="" qsTypeId="urn:microsoft.com/office/officeart/2005/8/quickstyle/simple4" qsCatId="simple" csTypeId="urn:microsoft.com/office/officeart/2005/8/colors/accent1_2" csCatId="accent1" phldr="1"/>
      <dgm:spPr/>
      <dgm:t>
        <a:bodyPr/>
        <a:lstStyle/>
        <a:p>
          <a:endParaRPr lang="en-US"/>
        </a:p>
      </dgm:t>
    </dgm:pt>
    <dgm:pt modelId="{C31A6463-A81B-F54A-9D0E-AED77C5F82BD}">
      <dgm:prSet phldrT="[Text]"/>
      <dgm:spPr/>
      <dgm:t>
        <a:bodyPr/>
        <a:lstStyle/>
        <a:p>
          <a:r>
            <a:rPr lang="en-US" dirty="0" smtClean="0">
              <a:solidFill>
                <a:srgbClr val="000000"/>
              </a:solidFill>
            </a:rPr>
            <a:t>student may need to be referred to special education</a:t>
          </a:r>
          <a:endParaRPr lang="en-US" dirty="0">
            <a:solidFill>
              <a:srgbClr val="000000"/>
            </a:solidFill>
          </a:endParaRPr>
        </a:p>
      </dgm:t>
    </dgm:pt>
    <dgm:pt modelId="{1AB63E78-C000-E644-B0F5-DACFD07474E4}" type="parTrans" cxnId="{AA20B5EB-E51C-964C-A9AA-780C86A21FB3}">
      <dgm:prSet/>
      <dgm:spPr/>
      <dgm:t>
        <a:bodyPr/>
        <a:lstStyle/>
        <a:p>
          <a:endParaRPr lang="en-US"/>
        </a:p>
      </dgm:t>
    </dgm:pt>
    <dgm:pt modelId="{EA2C6FBD-E8DE-BE4A-826D-A7509C463CB8}" type="sibTrans" cxnId="{AA20B5EB-E51C-964C-A9AA-780C86A21FB3}">
      <dgm:prSet/>
      <dgm:spPr/>
      <dgm:t>
        <a:bodyPr/>
        <a:lstStyle/>
        <a:p>
          <a:endParaRPr lang="en-US"/>
        </a:p>
      </dgm:t>
    </dgm:pt>
    <dgm:pt modelId="{0FEA505D-5B7A-7A48-A1F0-27EAEBA4DCEF}">
      <dgm:prSet phldrT="[Text]"/>
      <dgm:spPr/>
      <dgm:t>
        <a:bodyPr/>
        <a:lstStyle/>
        <a:p>
          <a:r>
            <a:rPr lang="en-US" dirty="0" smtClean="0"/>
            <a:t>a student is </a:t>
          </a:r>
          <a:r>
            <a:rPr lang="en-US" b="1" dirty="0" smtClean="0">
              <a:solidFill>
                <a:srgbClr val="C00000"/>
              </a:solidFill>
            </a:rPr>
            <a:t>continuing to struggle</a:t>
          </a:r>
          <a:r>
            <a:rPr lang="en-US" dirty="0" smtClean="0"/>
            <a:t> academically or behaviorally</a:t>
          </a:r>
          <a:endParaRPr lang="en-US" dirty="0"/>
        </a:p>
      </dgm:t>
    </dgm:pt>
    <dgm:pt modelId="{56B469B0-E017-CD46-A704-BE062D05D867}" type="parTrans" cxnId="{F71861BF-B5B2-004F-87AB-0FDFE9141E74}">
      <dgm:prSet/>
      <dgm:spPr/>
      <dgm:t>
        <a:bodyPr/>
        <a:lstStyle/>
        <a:p>
          <a:endParaRPr lang="en-US"/>
        </a:p>
      </dgm:t>
    </dgm:pt>
    <dgm:pt modelId="{00952A40-BDC6-434F-A2DF-0CBE61B6A15E}" type="sibTrans" cxnId="{F71861BF-B5B2-004F-87AB-0FDFE9141E74}">
      <dgm:prSet/>
      <dgm:spPr/>
      <dgm:t>
        <a:bodyPr/>
        <a:lstStyle/>
        <a:p>
          <a:endParaRPr lang="en-US"/>
        </a:p>
      </dgm:t>
    </dgm:pt>
    <dgm:pt modelId="{1B2F212D-56C7-F843-8C67-C15B97C7EE38}">
      <dgm:prSet phldrT="[Text]"/>
      <dgm:spPr/>
      <dgm:t>
        <a:bodyPr/>
        <a:lstStyle/>
        <a:p>
          <a:r>
            <a:rPr lang="en-US" dirty="0" smtClean="0">
              <a:solidFill>
                <a:srgbClr val="000000"/>
              </a:solidFill>
            </a:rPr>
            <a:t>research-based interventions  are working</a:t>
          </a:r>
          <a:endParaRPr lang="en-US" dirty="0">
            <a:solidFill>
              <a:srgbClr val="000000"/>
            </a:solidFill>
          </a:endParaRPr>
        </a:p>
      </dgm:t>
    </dgm:pt>
    <dgm:pt modelId="{EFF85DC1-9639-2C42-A9E2-81068D31F73C}" type="parTrans" cxnId="{8A2C7ABA-1453-034F-A62D-EC6C3CED1F0F}">
      <dgm:prSet/>
      <dgm:spPr/>
      <dgm:t>
        <a:bodyPr/>
        <a:lstStyle/>
        <a:p>
          <a:endParaRPr lang="en-US"/>
        </a:p>
      </dgm:t>
    </dgm:pt>
    <dgm:pt modelId="{F4D8335A-2A83-FC4A-9568-65EB41816267}" type="sibTrans" cxnId="{8A2C7ABA-1453-034F-A62D-EC6C3CED1F0F}">
      <dgm:prSet/>
      <dgm:spPr/>
      <dgm:t>
        <a:bodyPr/>
        <a:lstStyle/>
        <a:p>
          <a:endParaRPr lang="en-US"/>
        </a:p>
      </dgm:t>
    </dgm:pt>
    <dgm:pt modelId="{51EC1F53-6301-8443-9D24-9D3A36EC822C}">
      <dgm:prSet phldrT="[Text]"/>
      <dgm:spPr/>
      <dgm:t>
        <a:bodyPr/>
        <a:lstStyle/>
        <a:p>
          <a:r>
            <a:rPr lang="en-US" b="1" dirty="0" smtClean="0">
              <a:solidFill>
                <a:srgbClr val="C00000"/>
              </a:solidFill>
            </a:rPr>
            <a:t>academic or behavioral improvement</a:t>
          </a:r>
          <a:r>
            <a:rPr lang="en-US" dirty="0" smtClean="0"/>
            <a:t> </a:t>
          </a:r>
          <a:endParaRPr lang="en-US" dirty="0"/>
        </a:p>
      </dgm:t>
    </dgm:pt>
    <dgm:pt modelId="{B12AFD63-16E3-194F-80D6-5EA191B643F9}" type="parTrans" cxnId="{415691FA-DC71-684E-92C8-65CD7984ABA6}">
      <dgm:prSet/>
      <dgm:spPr/>
      <dgm:t>
        <a:bodyPr/>
        <a:lstStyle/>
        <a:p>
          <a:endParaRPr lang="en-US"/>
        </a:p>
      </dgm:t>
    </dgm:pt>
    <dgm:pt modelId="{C77599C3-94F2-6043-8F9D-D920FAD58DD7}" type="sibTrans" cxnId="{415691FA-DC71-684E-92C8-65CD7984ABA6}">
      <dgm:prSet/>
      <dgm:spPr/>
      <dgm:t>
        <a:bodyPr/>
        <a:lstStyle/>
        <a:p>
          <a:endParaRPr lang="en-US"/>
        </a:p>
      </dgm:t>
    </dgm:pt>
    <dgm:pt modelId="{BDEA5D17-2CC9-474D-A44A-B4B8F277E026}" type="pres">
      <dgm:prSet presAssocID="{48368D49-3C30-014C-AEF0-413D1EF83093}" presName="theList" presStyleCnt="0">
        <dgm:presLayoutVars>
          <dgm:dir/>
          <dgm:animLvl val="lvl"/>
          <dgm:resizeHandles val="exact"/>
        </dgm:presLayoutVars>
      </dgm:prSet>
      <dgm:spPr/>
      <dgm:t>
        <a:bodyPr/>
        <a:lstStyle/>
        <a:p>
          <a:endParaRPr lang="en-US"/>
        </a:p>
      </dgm:t>
    </dgm:pt>
    <dgm:pt modelId="{1F1386D0-1C6B-424F-B00A-55A570AA3A57}" type="pres">
      <dgm:prSet presAssocID="{C31A6463-A81B-F54A-9D0E-AED77C5F82BD}" presName="compNode" presStyleCnt="0"/>
      <dgm:spPr/>
    </dgm:pt>
    <dgm:pt modelId="{9C9D6C2C-7E6F-D445-9B57-4C3AA71CD7B6}" type="pres">
      <dgm:prSet presAssocID="{C31A6463-A81B-F54A-9D0E-AED77C5F82BD}" presName="noGeometry" presStyleCnt="0"/>
      <dgm:spPr/>
    </dgm:pt>
    <dgm:pt modelId="{85616A0E-8C2E-EA4E-88C0-2E71169698F5}" type="pres">
      <dgm:prSet presAssocID="{C31A6463-A81B-F54A-9D0E-AED77C5F82BD}" presName="childTextVisible" presStyleLbl="bgAccFollowNode1" presStyleIdx="0" presStyleCnt="2" custLinFactNeighborX="-22841" custLinFactNeighborY="-34731">
        <dgm:presLayoutVars>
          <dgm:bulletEnabled val="1"/>
        </dgm:presLayoutVars>
      </dgm:prSet>
      <dgm:spPr/>
      <dgm:t>
        <a:bodyPr/>
        <a:lstStyle/>
        <a:p>
          <a:endParaRPr lang="en-US"/>
        </a:p>
      </dgm:t>
    </dgm:pt>
    <dgm:pt modelId="{E7DE3B81-BDCF-1147-A8DD-7F86ED511E4A}" type="pres">
      <dgm:prSet presAssocID="{C31A6463-A81B-F54A-9D0E-AED77C5F82BD}" presName="childTextHidden" presStyleLbl="bgAccFollowNode1" presStyleIdx="0" presStyleCnt="2"/>
      <dgm:spPr/>
      <dgm:t>
        <a:bodyPr/>
        <a:lstStyle/>
        <a:p>
          <a:endParaRPr lang="en-US"/>
        </a:p>
      </dgm:t>
    </dgm:pt>
    <dgm:pt modelId="{A7345326-E678-AC43-BB0F-624EA5371BC7}" type="pres">
      <dgm:prSet presAssocID="{C31A6463-A81B-F54A-9D0E-AED77C5F82BD}" presName="parentText" presStyleLbl="node1" presStyleIdx="0" presStyleCnt="2" custLinFactX="100000" custLinFactNeighborX="112817" custLinFactNeighborY="-61841">
        <dgm:presLayoutVars>
          <dgm:chMax val="1"/>
          <dgm:bulletEnabled val="1"/>
        </dgm:presLayoutVars>
      </dgm:prSet>
      <dgm:spPr/>
      <dgm:t>
        <a:bodyPr/>
        <a:lstStyle/>
        <a:p>
          <a:endParaRPr lang="en-US"/>
        </a:p>
      </dgm:t>
    </dgm:pt>
    <dgm:pt modelId="{600BF963-4C2F-3645-9313-D27A210BACF8}" type="pres">
      <dgm:prSet presAssocID="{C31A6463-A81B-F54A-9D0E-AED77C5F82BD}" presName="aSpace" presStyleCnt="0"/>
      <dgm:spPr/>
    </dgm:pt>
    <dgm:pt modelId="{E482BDE9-8D80-9944-9CEE-FF14954A775A}" type="pres">
      <dgm:prSet presAssocID="{1B2F212D-56C7-F843-8C67-C15B97C7EE38}" presName="compNode" presStyleCnt="0"/>
      <dgm:spPr/>
    </dgm:pt>
    <dgm:pt modelId="{1312D248-B136-DD4B-85D1-D7E763B5945E}" type="pres">
      <dgm:prSet presAssocID="{1B2F212D-56C7-F843-8C67-C15B97C7EE38}" presName="noGeometry" presStyleCnt="0"/>
      <dgm:spPr/>
    </dgm:pt>
    <dgm:pt modelId="{A1BC80C4-C354-724A-9535-84A7CBC7C5EE}" type="pres">
      <dgm:prSet presAssocID="{1B2F212D-56C7-F843-8C67-C15B97C7EE38}" presName="childTextVisible" presStyleLbl="bgAccFollowNode1" presStyleIdx="1" presStyleCnt="2" custLinFactNeighborX="-56778" custLinFactNeighborY="35775">
        <dgm:presLayoutVars>
          <dgm:bulletEnabled val="1"/>
        </dgm:presLayoutVars>
      </dgm:prSet>
      <dgm:spPr/>
      <dgm:t>
        <a:bodyPr/>
        <a:lstStyle/>
        <a:p>
          <a:endParaRPr lang="en-US"/>
        </a:p>
      </dgm:t>
    </dgm:pt>
    <dgm:pt modelId="{D1FBFB6F-47E2-A74C-ACB0-B67E966D48FB}" type="pres">
      <dgm:prSet presAssocID="{1B2F212D-56C7-F843-8C67-C15B97C7EE38}" presName="childTextHidden" presStyleLbl="bgAccFollowNode1" presStyleIdx="1" presStyleCnt="2"/>
      <dgm:spPr/>
      <dgm:t>
        <a:bodyPr/>
        <a:lstStyle/>
        <a:p>
          <a:endParaRPr lang="en-US"/>
        </a:p>
      </dgm:t>
    </dgm:pt>
    <dgm:pt modelId="{A7E9D17D-F055-8845-B2DD-0BDA2A385ECF}" type="pres">
      <dgm:prSet presAssocID="{1B2F212D-56C7-F843-8C67-C15B97C7EE38}" presName="parentText" presStyleLbl="node1" presStyleIdx="1" presStyleCnt="2" custLinFactX="39719" custLinFactNeighborX="100000" custLinFactNeighborY="61894">
        <dgm:presLayoutVars>
          <dgm:chMax val="1"/>
          <dgm:bulletEnabled val="1"/>
        </dgm:presLayoutVars>
      </dgm:prSet>
      <dgm:spPr/>
      <dgm:t>
        <a:bodyPr/>
        <a:lstStyle/>
        <a:p>
          <a:endParaRPr lang="en-US"/>
        </a:p>
      </dgm:t>
    </dgm:pt>
  </dgm:ptLst>
  <dgm:cxnLst>
    <dgm:cxn modelId="{8A2C7ABA-1453-034F-A62D-EC6C3CED1F0F}" srcId="{48368D49-3C30-014C-AEF0-413D1EF83093}" destId="{1B2F212D-56C7-F843-8C67-C15B97C7EE38}" srcOrd="1" destOrd="0" parTransId="{EFF85DC1-9639-2C42-A9E2-81068D31F73C}" sibTransId="{F4D8335A-2A83-FC4A-9568-65EB41816267}"/>
    <dgm:cxn modelId="{C3D4513D-B838-0B47-A227-DD116C2ED36A}" type="presOf" srcId="{1B2F212D-56C7-F843-8C67-C15B97C7EE38}" destId="{A7E9D17D-F055-8845-B2DD-0BDA2A385ECF}" srcOrd="0" destOrd="0" presId="urn:microsoft.com/office/officeart/2005/8/layout/hProcess6"/>
    <dgm:cxn modelId="{5A23EE73-FE5C-BC4A-B089-4CCF3FF3E208}" type="presOf" srcId="{48368D49-3C30-014C-AEF0-413D1EF83093}" destId="{BDEA5D17-2CC9-474D-A44A-B4B8F277E026}" srcOrd="0" destOrd="0" presId="urn:microsoft.com/office/officeart/2005/8/layout/hProcess6"/>
    <dgm:cxn modelId="{F71861BF-B5B2-004F-87AB-0FDFE9141E74}" srcId="{C31A6463-A81B-F54A-9D0E-AED77C5F82BD}" destId="{0FEA505D-5B7A-7A48-A1F0-27EAEBA4DCEF}" srcOrd="0" destOrd="0" parTransId="{56B469B0-E017-CD46-A704-BE062D05D867}" sibTransId="{00952A40-BDC6-434F-A2DF-0CBE61B6A15E}"/>
    <dgm:cxn modelId="{521FE73C-7E95-8A45-A342-3D3BC7054835}" type="presOf" srcId="{51EC1F53-6301-8443-9D24-9D3A36EC822C}" destId="{D1FBFB6F-47E2-A74C-ACB0-B67E966D48FB}" srcOrd="1" destOrd="0" presId="urn:microsoft.com/office/officeart/2005/8/layout/hProcess6"/>
    <dgm:cxn modelId="{AA20B5EB-E51C-964C-A9AA-780C86A21FB3}" srcId="{48368D49-3C30-014C-AEF0-413D1EF83093}" destId="{C31A6463-A81B-F54A-9D0E-AED77C5F82BD}" srcOrd="0" destOrd="0" parTransId="{1AB63E78-C000-E644-B0F5-DACFD07474E4}" sibTransId="{EA2C6FBD-E8DE-BE4A-826D-A7509C463CB8}"/>
    <dgm:cxn modelId="{2059917B-C039-0947-A68A-7A96A90ADC29}" type="presOf" srcId="{0FEA505D-5B7A-7A48-A1F0-27EAEBA4DCEF}" destId="{E7DE3B81-BDCF-1147-A8DD-7F86ED511E4A}" srcOrd="1" destOrd="0" presId="urn:microsoft.com/office/officeart/2005/8/layout/hProcess6"/>
    <dgm:cxn modelId="{DB98F341-AFF4-334C-B3C5-AB32F278539A}" type="presOf" srcId="{0FEA505D-5B7A-7A48-A1F0-27EAEBA4DCEF}" destId="{85616A0E-8C2E-EA4E-88C0-2E71169698F5}" srcOrd="0" destOrd="0" presId="urn:microsoft.com/office/officeart/2005/8/layout/hProcess6"/>
    <dgm:cxn modelId="{CF712B4A-D781-B141-92C3-29EF9BEA135D}" type="presOf" srcId="{C31A6463-A81B-F54A-9D0E-AED77C5F82BD}" destId="{A7345326-E678-AC43-BB0F-624EA5371BC7}" srcOrd="0" destOrd="0" presId="urn:microsoft.com/office/officeart/2005/8/layout/hProcess6"/>
    <dgm:cxn modelId="{415691FA-DC71-684E-92C8-65CD7984ABA6}" srcId="{1B2F212D-56C7-F843-8C67-C15B97C7EE38}" destId="{51EC1F53-6301-8443-9D24-9D3A36EC822C}" srcOrd="0" destOrd="0" parTransId="{B12AFD63-16E3-194F-80D6-5EA191B643F9}" sibTransId="{C77599C3-94F2-6043-8F9D-D920FAD58DD7}"/>
    <dgm:cxn modelId="{5165C752-33E1-BE4D-B611-E6B287CA26A5}" type="presOf" srcId="{51EC1F53-6301-8443-9D24-9D3A36EC822C}" destId="{A1BC80C4-C354-724A-9535-84A7CBC7C5EE}" srcOrd="0" destOrd="0" presId="urn:microsoft.com/office/officeart/2005/8/layout/hProcess6"/>
    <dgm:cxn modelId="{70936A0A-3E2B-B242-B6B5-96942A718574}" type="presParOf" srcId="{BDEA5D17-2CC9-474D-A44A-B4B8F277E026}" destId="{1F1386D0-1C6B-424F-B00A-55A570AA3A57}" srcOrd="0" destOrd="0" presId="urn:microsoft.com/office/officeart/2005/8/layout/hProcess6"/>
    <dgm:cxn modelId="{B605DEBF-9AB8-054A-90AB-F632A12D9F55}" type="presParOf" srcId="{1F1386D0-1C6B-424F-B00A-55A570AA3A57}" destId="{9C9D6C2C-7E6F-D445-9B57-4C3AA71CD7B6}" srcOrd="0" destOrd="0" presId="urn:microsoft.com/office/officeart/2005/8/layout/hProcess6"/>
    <dgm:cxn modelId="{F05F2B0F-18ED-5042-BCB8-E6BF303A861B}" type="presParOf" srcId="{1F1386D0-1C6B-424F-B00A-55A570AA3A57}" destId="{85616A0E-8C2E-EA4E-88C0-2E71169698F5}" srcOrd="1" destOrd="0" presId="urn:microsoft.com/office/officeart/2005/8/layout/hProcess6"/>
    <dgm:cxn modelId="{AF46CFCE-3A40-5F4E-B2CD-77FF3C514E85}" type="presParOf" srcId="{1F1386D0-1C6B-424F-B00A-55A570AA3A57}" destId="{E7DE3B81-BDCF-1147-A8DD-7F86ED511E4A}" srcOrd="2" destOrd="0" presId="urn:microsoft.com/office/officeart/2005/8/layout/hProcess6"/>
    <dgm:cxn modelId="{19094892-CFAD-CB42-8F4D-F50A60D92DB4}" type="presParOf" srcId="{1F1386D0-1C6B-424F-B00A-55A570AA3A57}" destId="{A7345326-E678-AC43-BB0F-624EA5371BC7}" srcOrd="3" destOrd="0" presId="urn:microsoft.com/office/officeart/2005/8/layout/hProcess6"/>
    <dgm:cxn modelId="{10F6A9EF-A110-234D-B2FA-4F0CA8225DE3}" type="presParOf" srcId="{BDEA5D17-2CC9-474D-A44A-B4B8F277E026}" destId="{600BF963-4C2F-3645-9313-D27A210BACF8}" srcOrd="1" destOrd="0" presId="urn:microsoft.com/office/officeart/2005/8/layout/hProcess6"/>
    <dgm:cxn modelId="{E6F3420A-D62F-9049-BA01-6A76B7717D31}" type="presParOf" srcId="{BDEA5D17-2CC9-474D-A44A-B4B8F277E026}" destId="{E482BDE9-8D80-9944-9CEE-FF14954A775A}" srcOrd="2" destOrd="0" presId="urn:microsoft.com/office/officeart/2005/8/layout/hProcess6"/>
    <dgm:cxn modelId="{0A429920-A74E-F340-8D3C-B82499ED9FC2}" type="presParOf" srcId="{E482BDE9-8D80-9944-9CEE-FF14954A775A}" destId="{1312D248-B136-DD4B-85D1-D7E763B5945E}" srcOrd="0" destOrd="0" presId="urn:microsoft.com/office/officeart/2005/8/layout/hProcess6"/>
    <dgm:cxn modelId="{CCF78041-6C65-CC48-BA78-80D4052A86B0}" type="presParOf" srcId="{E482BDE9-8D80-9944-9CEE-FF14954A775A}" destId="{A1BC80C4-C354-724A-9535-84A7CBC7C5EE}" srcOrd="1" destOrd="0" presId="urn:microsoft.com/office/officeart/2005/8/layout/hProcess6"/>
    <dgm:cxn modelId="{2F7BA36E-82C5-504B-871E-9E1FE556AEF6}" type="presParOf" srcId="{E482BDE9-8D80-9944-9CEE-FF14954A775A}" destId="{D1FBFB6F-47E2-A74C-ACB0-B67E966D48FB}" srcOrd="2" destOrd="0" presId="urn:microsoft.com/office/officeart/2005/8/layout/hProcess6"/>
    <dgm:cxn modelId="{6CBC10F0-74A9-A048-A924-3BB39F1E36A3}" type="presParOf" srcId="{E482BDE9-8D80-9944-9CEE-FF14954A775A}" destId="{A7E9D17D-F055-8845-B2DD-0BDA2A385EC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F3B2713-669A-DB4C-B3DB-B75361EEF8E4}"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6028CB8D-724C-3545-9AC3-83F377DE046C}">
      <dgm:prSet phldrT="[Text]" custT="1"/>
      <dgm:spPr/>
      <dgm:t>
        <a:bodyPr/>
        <a:lstStyle/>
        <a:p>
          <a:r>
            <a:rPr lang="en-US" sz="3000" dirty="0" smtClean="0">
              <a:solidFill>
                <a:srgbClr val="000000"/>
              </a:solidFill>
            </a:rPr>
            <a:t>School</a:t>
          </a:r>
          <a:r>
            <a:rPr lang="en-US" sz="3500" dirty="0" smtClean="0">
              <a:solidFill>
                <a:srgbClr val="000000"/>
              </a:solidFill>
            </a:rPr>
            <a:t> </a:t>
          </a:r>
          <a:r>
            <a:rPr lang="en-US" sz="3000" dirty="0" smtClean="0">
              <a:solidFill>
                <a:srgbClr val="000000"/>
              </a:solidFill>
            </a:rPr>
            <a:t>Districts</a:t>
          </a:r>
          <a:r>
            <a:rPr lang="en-US" sz="3500" dirty="0" smtClean="0">
              <a:solidFill>
                <a:srgbClr val="000000"/>
              </a:solidFill>
            </a:rPr>
            <a:t> </a:t>
          </a:r>
        </a:p>
        <a:p>
          <a:r>
            <a:rPr lang="en-US" sz="3000" dirty="0" smtClean="0">
              <a:solidFill>
                <a:srgbClr val="000000"/>
              </a:solidFill>
            </a:rPr>
            <a:t>may</a:t>
          </a:r>
          <a:r>
            <a:rPr lang="en-US" sz="3500" dirty="0" smtClean="0">
              <a:solidFill>
                <a:srgbClr val="000000"/>
              </a:solidFill>
            </a:rPr>
            <a:t> </a:t>
          </a:r>
          <a:r>
            <a:rPr lang="en-US" sz="3000" dirty="0" smtClean="0">
              <a:solidFill>
                <a:srgbClr val="000000"/>
              </a:solidFill>
            </a:rPr>
            <a:t>not</a:t>
          </a:r>
          <a:endParaRPr lang="en-US" sz="3000" dirty="0">
            <a:solidFill>
              <a:srgbClr val="000000"/>
            </a:solidFill>
          </a:endParaRPr>
        </a:p>
      </dgm:t>
    </dgm:pt>
    <dgm:pt modelId="{B81A6923-BD59-3540-8F7F-32CED66C54B7}" type="parTrans" cxnId="{E558BFEC-9791-5D4E-88E6-BABFDDAFB2CC}">
      <dgm:prSet/>
      <dgm:spPr/>
      <dgm:t>
        <a:bodyPr/>
        <a:lstStyle/>
        <a:p>
          <a:endParaRPr lang="en-US"/>
        </a:p>
      </dgm:t>
    </dgm:pt>
    <dgm:pt modelId="{506CB542-B836-B440-BA09-403C216CC0D9}" type="sibTrans" cxnId="{E558BFEC-9791-5D4E-88E6-BABFDDAFB2CC}">
      <dgm:prSet/>
      <dgm:spPr/>
      <dgm:t>
        <a:bodyPr/>
        <a:lstStyle/>
        <a:p>
          <a:endParaRPr lang="en-US"/>
        </a:p>
      </dgm:t>
    </dgm:pt>
    <dgm:pt modelId="{46B6B44F-D663-CF4D-9521-F2B7482C3D3F}">
      <dgm:prSet phldrT="[Text]" custT="1"/>
      <dgm:spPr/>
      <dgm:t>
        <a:bodyPr/>
        <a:lstStyle/>
        <a:p>
          <a:pPr algn="l"/>
          <a:r>
            <a:rPr lang="en-US" sz="1600" dirty="0" smtClean="0">
              <a:solidFill>
                <a:srgbClr val="000000"/>
              </a:solidFill>
            </a:rPr>
            <a:t>have policies that restrict a parent’s right to request an evaluation for special education (El Paso v. Richard</a:t>
          </a:r>
          <a:r>
            <a:rPr lang="en-US" sz="1000" dirty="0" smtClean="0">
              <a:solidFill>
                <a:srgbClr val="000000"/>
              </a:solidFill>
            </a:rPr>
            <a:t>)</a:t>
          </a:r>
          <a:endParaRPr lang="en-US" sz="1000" dirty="0">
            <a:solidFill>
              <a:srgbClr val="000000"/>
            </a:solidFill>
          </a:endParaRPr>
        </a:p>
      </dgm:t>
    </dgm:pt>
    <dgm:pt modelId="{E9A9519B-C3C4-AE46-A479-774927EAC918}" type="parTrans" cxnId="{C69AD0A4-ECD3-AD44-BD19-A4D74C443138}">
      <dgm:prSet/>
      <dgm:spPr/>
      <dgm:t>
        <a:bodyPr/>
        <a:lstStyle/>
        <a:p>
          <a:endParaRPr lang="en-US"/>
        </a:p>
      </dgm:t>
    </dgm:pt>
    <dgm:pt modelId="{5EB15079-2F40-874C-86E2-B03A062A28FD}" type="sibTrans" cxnId="{C69AD0A4-ECD3-AD44-BD19-A4D74C443138}">
      <dgm:prSet/>
      <dgm:spPr/>
      <dgm:t>
        <a:bodyPr/>
        <a:lstStyle/>
        <a:p>
          <a:endParaRPr lang="en-US"/>
        </a:p>
      </dgm:t>
    </dgm:pt>
    <dgm:pt modelId="{42556F6A-71E1-0E46-9A76-85FD88C63D57}">
      <dgm:prSet phldrT="[Text]" custT="1"/>
      <dgm:spPr/>
      <dgm:t>
        <a:bodyPr/>
        <a:lstStyle/>
        <a:p>
          <a:pPr algn="l"/>
          <a:r>
            <a:rPr lang="en-US" sz="1600" dirty="0" smtClean="0">
              <a:solidFill>
                <a:srgbClr val="000000"/>
              </a:solidFill>
            </a:rPr>
            <a:t>use an RTI/MTSS process as an excuse to delay or deny timely evaluation (Albuquerque Public School</a:t>
          </a:r>
          <a:r>
            <a:rPr lang="en-US" sz="1000" dirty="0" smtClean="0">
              <a:solidFill>
                <a:srgbClr val="000000"/>
              </a:solidFill>
            </a:rPr>
            <a:t>)</a:t>
          </a:r>
          <a:endParaRPr lang="en-US" sz="1000" dirty="0">
            <a:solidFill>
              <a:srgbClr val="000000"/>
            </a:solidFill>
          </a:endParaRPr>
        </a:p>
      </dgm:t>
    </dgm:pt>
    <dgm:pt modelId="{D9A1BC0A-3EF1-F94E-935F-9F084F62FB7F}" type="parTrans" cxnId="{AC242356-336A-FE48-821E-01005F3548D8}">
      <dgm:prSet/>
      <dgm:spPr/>
      <dgm:t>
        <a:bodyPr/>
        <a:lstStyle/>
        <a:p>
          <a:endParaRPr lang="en-US"/>
        </a:p>
      </dgm:t>
    </dgm:pt>
    <dgm:pt modelId="{9A65050A-57AE-5E45-B12C-51DCCB2650B3}" type="sibTrans" cxnId="{AC242356-336A-FE48-821E-01005F3548D8}">
      <dgm:prSet/>
      <dgm:spPr/>
      <dgm:t>
        <a:bodyPr/>
        <a:lstStyle/>
        <a:p>
          <a:endParaRPr lang="en-US"/>
        </a:p>
      </dgm:t>
    </dgm:pt>
    <dgm:pt modelId="{2ECCB023-B483-4541-8F3B-A582438BC3E3}" type="pres">
      <dgm:prSet presAssocID="{FF3B2713-669A-DB4C-B3DB-B75361EEF8E4}" presName="Name0" presStyleCnt="0">
        <dgm:presLayoutVars>
          <dgm:chPref val="1"/>
          <dgm:dir/>
          <dgm:animOne val="branch"/>
          <dgm:animLvl val="lvl"/>
          <dgm:resizeHandles val="exact"/>
        </dgm:presLayoutVars>
      </dgm:prSet>
      <dgm:spPr/>
      <dgm:t>
        <a:bodyPr/>
        <a:lstStyle/>
        <a:p>
          <a:endParaRPr lang="en-US"/>
        </a:p>
      </dgm:t>
    </dgm:pt>
    <dgm:pt modelId="{C27569F3-3412-F14B-A04C-14994D5DF2D5}" type="pres">
      <dgm:prSet presAssocID="{6028CB8D-724C-3545-9AC3-83F377DE046C}" presName="root1" presStyleCnt="0"/>
      <dgm:spPr/>
    </dgm:pt>
    <dgm:pt modelId="{8CE668AA-1F15-2841-BC52-E7689165E431}" type="pres">
      <dgm:prSet presAssocID="{6028CB8D-724C-3545-9AC3-83F377DE046C}" presName="LevelOneTextNode" presStyleLbl="node0" presStyleIdx="0" presStyleCnt="1" custAng="0" custScaleX="185410" custScaleY="137400" custLinFactNeighborX="-4012" custLinFactNeighborY="-10305">
        <dgm:presLayoutVars>
          <dgm:chPref val="3"/>
        </dgm:presLayoutVars>
      </dgm:prSet>
      <dgm:spPr/>
      <dgm:t>
        <a:bodyPr/>
        <a:lstStyle/>
        <a:p>
          <a:endParaRPr lang="en-US"/>
        </a:p>
      </dgm:t>
    </dgm:pt>
    <dgm:pt modelId="{D74329DF-C348-3348-9ACC-CC7CDD382FB2}" type="pres">
      <dgm:prSet presAssocID="{6028CB8D-724C-3545-9AC3-83F377DE046C}" presName="level2hierChild" presStyleCnt="0"/>
      <dgm:spPr/>
    </dgm:pt>
    <dgm:pt modelId="{2298E87C-EC8E-EC40-8FE1-9F9E183075E6}" type="pres">
      <dgm:prSet presAssocID="{E9A9519B-C3C4-AE46-A479-774927EAC918}" presName="conn2-1" presStyleLbl="parChTrans1D2" presStyleIdx="0" presStyleCnt="2"/>
      <dgm:spPr/>
      <dgm:t>
        <a:bodyPr/>
        <a:lstStyle/>
        <a:p>
          <a:endParaRPr lang="en-US"/>
        </a:p>
      </dgm:t>
    </dgm:pt>
    <dgm:pt modelId="{FB56A9D2-42EB-204A-9C23-718EDBD5B9D2}" type="pres">
      <dgm:prSet presAssocID="{E9A9519B-C3C4-AE46-A479-774927EAC918}" presName="connTx" presStyleLbl="parChTrans1D2" presStyleIdx="0" presStyleCnt="2"/>
      <dgm:spPr/>
      <dgm:t>
        <a:bodyPr/>
        <a:lstStyle/>
        <a:p>
          <a:endParaRPr lang="en-US"/>
        </a:p>
      </dgm:t>
    </dgm:pt>
    <dgm:pt modelId="{5FDB32AF-D937-FC42-96CC-6CDB6773D2E6}" type="pres">
      <dgm:prSet presAssocID="{46B6B44F-D663-CF4D-9521-F2B7482C3D3F}" presName="root2" presStyleCnt="0"/>
      <dgm:spPr/>
    </dgm:pt>
    <dgm:pt modelId="{3B76B3B4-011F-E74D-A8CA-63B7399D617F}" type="pres">
      <dgm:prSet presAssocID="{46B6B44F-D663-CF4D-9521-F2B7482C3D3F}" presName="LevelTwoTextNode" presStyleLbl="node2" presStyleIdx="0" presStyleCnt="2" custScaleY="267988" custLinFactNeighborX="-4139" custLinFactNeighborY="-60179">
        <dgm:presLayoutVars>
          <dgm:chPref val="3"/>
        </dgm:presLayoutVars>
      </dgm:prSet>
      <dgm:spPr/>
      <dgm:t>
        <a:bodyPr/>
        <a:lstStyle/>
        <a:p>
          <a:endParaRPr lang="en-US"/>
        </a:p>
      </dgm:t>
    </dgm:pt>
    <dgm:pt modelId="{BBD725F9-306D-1F4B-9629-881355E14B24}" type="pres">
      <dgm:prSet presAssocID="{46B6B44F-D663-CF4D-9521-F2B7482C3D3F}" presName="level3hierChild" presStyleCnt="0"/>
      <dgm:spPr/>
    </dgm:pt>
    <dgm:pt modelId="{B650A12C-88F1-2C4F-AEF0-AD56A4B582F6}" type="pres">
      <dgm:prSet presAssocID="{D9A1BC0A-3EF1-F94E-935F-9F084F62FB7F}" presName="conn2-1" presStyleLbl="parChTrans1D2" presStyleIdx="1" presStyleCnt="2"/>
      <dgm:spPr/>
      <dgm:t>
        <a:bodyPr/>
        <a:lstStyle/>
        <a:p>
          <a:endParaRPr lang="en-US"/>
        </a:p>
      </dgm:t>
    </dgm:pt>
    <dgm:pt modelId="{E6153FB5-3E41-ED41-9FCB-55403CF2784F}" type="pres">
      <dgm:prSet presAssocID="{D9A1BC0A-3EF1-F94E-935F-9F084F62FB7F}" presName="connTx" presStyleLbl="parChTrans1D2" presStyleIdx="1" presStyleCnt="2"/>
      <dgm:spPr/>
      <dgm:t>
        <a:bodyPr/>
        <a:lstStyle/>
        <a:p>
          <a:endParaRPr lang="en-US"/>
        </a:p>
      </dgm:t>
    </dgm:pt>
    <dgm:pt modelId="{3846E5EF-D296-AB4C-B415-4AC099561EF8}" type="pres">
      <dgm:prSet presAssocID="{42556F6A-71E1-0E46-9A76-85FD88C63D57}" presName="root2" presStyleCnt="0"/>
      <dgm:spPr/>
    </dgm:pt>
    <dgm:pt modelId="{46098906-73DD-EF4F-A8E3-95B7D1169805}" type="pres">
      <dgm:prSet presAssocID="{42556F6A-71E1-0E46-9A76-85FD88C63D57}" presName="LevelTwoTextNode" presStyleLbl="node2" presStyleIdx="1" presStyleCnt="2" custScaleY="318736" custLinFactNeighborX="-4139" custLinFactNeighborY="86061">
        <dgm:presLayoutVars>
          <dgm:chPref val="3"/>
        </dgm:presLayoutVars>
      </dgm:prSet>
      <dgm:spPr/>
      <dgm:t>
        <a:bodyPr/>
        <a:lstStyle/>
        <a:p>
          <a:endParaRPr lang="en-US"/>
        </a:p>
      </dgm:t>
    </dgm:pt>
    <dgm:pt modelId="{5F14387B-3B32-054A-8674-6BB0AEF6C953}" type="pres">
      <dgm:prSet presAssocID="{42556F6A-71E1-0E46-9A76-85FD88C63D57}" presName="level3hierChild" presStyleCnt="0"/>
      <dgm:spPr/>
    </dgm:pt>
  </dgm:ptLst>
  <dgm:cxnLst>
    <dgm:cxn modelId="{342AE517-B954-B941-97E9-927C62FA4CB4}" type="presOf" srcId="{6028CB8D-724C-3545-9AC3-83F377DE046C}" destId="{8CE668AA-1F15-2841-BC52-E7689165E431}" srcOrd="0" destOrd="0" presId="urn:microsoft.com/office/officeart/2008/layout/HorizontalMultiLevelHierarchy"/>
    <dgm:cxn modelId="{E558BFEC-9791-5D4E-88E6-BABFDDAFB2CC}" srcId="{FF3B2713-669A-DB4C-B3DB-B75361EEF8E4}" destId="{6028CB8D-724C-3545-9AC3-83F377DE046C}" srcOrd="0" destOrd="0" parTransId="{B81A6923-BD59-3540-8F7F-32CED66C54B7}" sibTransId="{506CB542-B836-B440-BA09-403C216CC0D9}"/>
    <dgm:cxn modelId="{5C5739FC-73A1-0F46-8A00-26E228E62BA8}" type="presOf" srcId="{FF3B2713-669A-DB4C-B3DB-B75361EEF8E4}" destId="{2ECCB023-B483-4541-8F3B-A582438BC3E3}" srcOrd="0" destOrd="0" presId="urn:microsoft.com/office/officeart/2008/layout/HorizontalMultiLevelHierarchy"/>
    <dgm:cxn modelId="{51E00371-46AC-8E43-8968-3882D21F8607}" type="presOf" srcId="{46B6B44F-D663-CF4D-9521-F2B7482C3D3F}" destId="{3B76B3B4-011F-E74D-A8CA-63B7399D617F}" srcOrd="0" destOrd="0" presId="urn:microsoft.com/office/officeart/2008/layout/HorizontalMultiLevelHierarchy"/>
    <dgm:cxn modelId="{7A76E445-035D-714E-9D19-34743A7E3989}" type="presOf" srcId="{E9A9519B-C3C4-AE46-A479-774927EAC918}" destId="{FB56A9D2-42EB-204A-9C23-718EDBD5B9D2}" srcOrd="1" destOrd="0" presId="urn:microsoft.com/office/officeart/2008/layout/HorizontalMultiLevelHierarchy"/>
    <dgm:cxn modelId="{1B4149CE-027D-1B49-93DE-FE20A188171A}" type="presOf" srcId="{D9A1BC0A-3EF1-F94E-935F-9F084F62FB7F}" destId="{B650A12C-88F1-2C4F-AEF0-AD56A4B582F6}" srcOrd="0" destOrd="0" presId="urn:microsoft.com/office/officeart/2008/layout/HorizontalMultiLevelHierarchy"/>
    <dgm:cxn modelId="{DDC72E91-1000-3B44-B098-6F603FD2C07B}" type="presOf" srcId="{D9A1BC0A-3EF1-F94E-935F-9F084F62FB7F}" destId="{E6153FB5-3E41-ED41-9FCB-55403CF2784F}" srcOrd="1" destOrd="0" presId="urn:microsoft.com/office/officeart/2008/layout/HorizontalMultiLevelHierarchy"/>
    <dgm:cxn modelId="{C69AD0A4-ECD3-AD44-BD19-A4D74C443138}" srcId="{6028CB8D-724C-3545-9AC3-83F377DE046C}" destId="{46B6B44F-D663-CF4D-9521-F2B7482C3D3F}" srcOrd="0" destOrd="0" parTransId="{E9A9519B-C3C4-AE46-A479-774927EAC918}" sibTransId="{5EB15079-2F40-874C-86E2-B03A062A28FD}"/>
    <dgm:cxn modelId="{AC242356-336A-FE48-821E-01005F3548D8}" srcId="{6028CB8D-724C-3545-9AC3-83F377DE046C}" destId="{42556F6A-71E1-0E46-9A76-85FD88C63D57}" srcOrd="1" destOrd="0" parTransId="{D9A1BC0A-3EF1-F94E-935F-9F084F62FB7F}" sibTransId="{9A65050A-57AE-5E45-B12C-51DCCB2650B3}"/>
    <dgm:cxn modelId="{FBA7AB2D-D0B1-5647-9267-A78A24B14C37}" type="presOf" srcId="{42556F6A-71E1-0E46-9A76-85FD88C63D57}" destId="{46098906-73DD-EF4F-A8E3-95B7D1169805}" srcOrd="0" destOrd="0" presId="urn:microsoft.com/office/officeart/2008/layout/HorizontalMultiLevelHierarchy"/>
    <dgm:cxn modelId="{367724C6-5577-864D-BB47-25433F3A0875}" type="presOf" srcId="{E9A9519B-C3C4-AE46-A479-774927EAC918}" destId="{2298E87C-EC8E-EC40-8FE1-9F9E183075E6}" srcOrd="0" destOrd="0" presId="urn:microsoft.com/office/officeart/2008/layout/HorizontalMultiLevelHierarchy"/>
    <dgm:cxn modelId="{9EEC5459-432D-9E47-8F01-1083B24BB51A}" type="presParOf" srcId="{2ECCB023-B483-4541-8F3B-A582438BC3E3}" destId="{C27569F3-3412-F14B-A04C-14994D5DF2D5}" srcOrd="0" destOrd="0" presId="urn:microsoft.com/office/officeart/2008/layout/HorizontalMultiLevelHierarchy"/>
    <dgm:cxn modelId="{E1935DDC-DCBC-A04B-B3CA-C55B63425359}" type="presParOf" srcId="{C27569F3-3412-F14B-A04C-14994D5DF2D5}" destId="{8CE668AA-1F15-2841-BC52-E7689165E431}" srcOrd="0" destOrd="0" presId="urn:microsoft.com/office/officeart/2008/layout/HorizontalMultiLevelHierarchy"/>
    <dgm:cxn modelId="{168CF76D-FFE4-6740-A7AD-BE27107FF9A2}" type="presParOf" srcId="{C27569F3-3412-F14B-A04C-14994D5DF2D5}" destId="{D74329DF-C348-3348-9ACC-CC7CDD382FB2}" srcOrd="1" destOrd="0" presId="urn:microsoft.com/office/officeart/2008/layout/HorizontalMultiLevelHierarchy"/>
    <dgm:cxn modelId="{5465B3A3-6A69-6D4D-B85C-4F68B0D18A1C}" type="presParOf" srcId="{D74329DF-C348-3348-9ACC-CC7CDD382FB2}" destId="{2298E87C-EC8E-EC40-8FE1-9F9E183075E6}" srcOrd="0" destOrd="0" presId="urn:microsoft.com/office/officeart/2008/layout/HorizontalMultiLevelHierarchy"/>
    <dgm:cxn modelId="{B21CA9D3-BB3D-5A48-8FC2-E2F5339A1786}" type="presParOf" srcId="{2298E87C-EC8E-EC40-8FE1-9F9E183075E6}" destId="{FB56A9D2-42EB-204A-9C23-718EDBD5B9D2}" srcOrd="0" destOrd="0" presId="urn:microsoft.com/office/officeart/2008/layout/HorizontalMultiLevelHierarchy"/>
    <dgm:cxn modelId="{2B70E4CF-E878-BA4A-99AE-60FDF152E4AC}" type="presParOf" srcId="{D74329DF-C348-3348-9ACC-CC7CDD382FB2}" destId="{5FDB32AF-D937-FC42-96CC-6CDB6773D2E6}" srcOrd="1" destOrd="0" presId="urn:microsoft.com/office/officeart/2008/layout/HorizontalMultiLevelHierarchy"/>
    <dgm:cxn modelId="{B6F508F6-DDDD-A043-A8E3-4A8A65950116}" type="presParOf" srcId="{5FDB32AF-D937-FC42-96CC-6CDB6773D2E6}" destId="{3B76B3B4-011F-E74D-A8CA-63B7399D617F}" srcOrd="0" destOrd="0" presId="urn:microsoft.com/office/officeart/2008/layout/HorizontalMultiLevelHierarchy"/>
    <dgm:cxn modelId="{3EE7BC06-05C0-604E-A2BD-95229F3FF449}" type="presParOf" srcId="{5FDB32AF-D937-FC42-96CC-6CDB6773D2E6}" destId="{BBD725F9-306D-1F4B-9629-881355E14B24}" srcOrd="1" destOrd="0" presId="urn:microsoft.com/office/officeart/2008/layout/HorizontalMultiLevelHierarchy"/>
    <dgm:cxn modelId="{8973B4DA-3787-324D-925F-AC1A12179DFE}" type="presParOf" srcId="{D74329DF-C348-3348-9ACC-CC7CDD382FB2}" destId="{B650A12C-88F1-2C4F-AEF0-AD56A4B582F6}" srcOrd="2" destOrd="0" presId="urn:microsoft.com/office/officeart/2008/layout/HorizontalMultiLevelHierarchy"/>
    <dgm:cxn modelId="{638BF0E2-A0ED-CC4A-ABA4-1F4E172C2A76}" type="presParOf" srcId="{B650A12C-88F1-2C4F-AEF0-AD56A4B582F6}" destId="{E6153FB5-3E41-ED41-9FCB-55403CF2784F}" srcOrd="0" destOrd="0" presId="urn:microsoft.com/office/officeart/2008/layout/HorizontalMultiLevelHierarchy"/>
    <dgm:cxn modelId="{17603197-8EAC-4B4C-A727-DE373EF838D1}" type="presParOf" srcId="{D74329DF-C348-3348-9ACC-CC7CDD382FB2}" destId="{3846E5EF-D296-AB4C-B415-4AC099561EF8}" srcOrd="3" destOrd="0" presId="urn:microsoft.com/office/officeart/2008/layout/HorizontalMultiLevelHierarchy"/>
    <dgm:cxn modelId="{F6A1B02E-C156-294D-9D63-CFE55836A1DD}" type="presParOf" srcId="{3846E5EF-D296-AB4C-B415-4AC099561EF8}" destId="{46098906-73DD-EF4F-A8E3-95B7D1169805}" srcOrd="0" destOrd="0" presId="urn:microsoft.com/office/officeart/2008/layout/HorizontalMultiLevelHierarchy"/>
    <dgm:cxn modelId="{3A5E3A0B-C917-DC4A-B3AF-826855AE22A1}" type="presParOf" srcId="{3846E5EF-D296-AB4C-B415-4AC099561EF8}" destId="{5F14387B-3B32-054A-8674-6BB0AEF6C95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F3B2713-669A-DB4C-B3DB-B75361EEF8E4}"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6028CB8D-724C-3545-9AC3-83F377DE046C}">
      <dgm:prSet phldrT="[Text]"/>
      <dgm:spPr/>
      <dgm:t>
        <a:bodyPr/>
        <a:lstStyle/>
        <a:p>
          <a:r>
            <a:rPr lang="en-US" dirty="0" smtClean="0">
              <a:solidFill>
                <a:srgbClr val="000000"/>
              </a:solidFill>
            </a:rPr>
            <a:t>School Districts should</a:t>
          </a:r>
          <a:endParaRPr lang="en-US" dirty="0">
            <a:solidFill>
              <a:srgbClr val="000000"/>
            </a:solidFill>
          </a:endParaRPr>
        </a:p>
      </dgm:t>
    </dgm:pt>
    <dgm:pt modelId="{B81A6923-BD59-3540-8F7F-32CED66C54B7}" type="parTrans" cxnId="{E558BFEC-9791-5D4E-88E6-BABFDDAFB2CC}">
      <dgm:prSet/>
      <dgm:spPr/>
      <dgm:t>
        <a:bodyPr/>
        <a:lstStyle/>
        <a:p>
          <a:endParaRPr lang="en-US"/>
        </a:p>
      </dgm:t>
    </dgm:pt>
    <dgm:pt modelId="{506CB542-B836-B440-BA09-403C216CC0D9}" type="sibTrans" cxnId="{E558BFEC-9791-5D4E-88E6-BABFDDAFB2CC}">
      <dgm:prSet/>
      <dgm:spPr/>
      <dgm:t>
        <a:bodyPr/>
        <a:lstStyle/>
        <a:p>
          <a:endParaRPr lang="en-US"/>
        </a:p>
      </dgm:t>
    </dgm:pt>
    <dgm:pt modelId="{42F59EF9-837B-784B-B7B5-E614939E50CB}">
      <dgm:prSet phldrT="[Text]" custT="1"/>
      <dgm:spPr/>
      <dgm:t>
        <a:bodyPr/>
        <a:lstStyle/>
        <a:p>
          <a:r>
            <a:rPr lang="en-US" sz="1600" dirty="0" smtClean="0">
              <a:solidFill>
                <a:srgbClr val="000000"/>
              </a:solidFill>
            </a:rPr>
            <a:t>ensure that teachers </a:t>
          </a:r>
          <a:r>
            <a:rPr lang="en-US" sz="1600" b="1" dirty="0" smtClean="0">
              <a:solidFill>
                <a:srgbClr val="000000"/>
              </a:solidFill>
            </a:rPr>
            <a:t>properly monitor a child’s progress</a:t>
          </a:r>
          <a:r>
            <a:rPr lang="en-US" sz="1600" dirty="0" smtClean="0">
              <a:solidFill>
                <a:srgbClr val="000000"/>
              </a:solidFill>
            </a:rPr>
            <a:t> in an RTI/MTSS system (K.W. v. Tuscaloosa)</a:t>
          </a:r>
          <a:endParaRPr lang="en-US" sz="1600" dirty="0">
            <a:solidFill>
              <a:srgbClr val="000000"/>
            </a:solidFill>
          </a:endParaRPr>
        </a:p>
      </dgm:t>
    </dgm:pt>
    <dgm:pt modelId="{6B3DB658-926D-E746-B289-D68DA097B79C}" type="parTrans" cxnId="{76E6CD2E-2B60-5C4A-A9AB-CBF713685F45}">
      <dgm:prSet/>
      <dgm:spPr/>
      <dgm:t>
        <a:bodyPr/>
        <a:lstStyle/>
        <a:p>
          <a:endParaRPr lang="en-US"/>
        </a:p>
      </dgm:t>
    </dgm:pt>
    <dgm:pt modelId="{8C12313E-8A60-A247-9F8A-A2F80777F190}" type="sibTrans" cxnId="{76E6CD2E-2B60-5C4A-A9AB-CBF713685F45}">
      <dgm:prSet/>
      <dgm:spPr/>
      <dgm:t>
        <a:bodyPr/>
        <a:lstStyle/>
        <a:p>
          <a:endParaRPr lang="en-US"/>
        </a:p>
      </dgm:t>
    </dgm:pt>
    <dgm:pt modelId="{2ECCB023-B483-4541-8F3B-A582438BC3E3}" type="pres">
      <dgm:prSet presAssocID="{FF3B2713-669A-DB4C-B3DB-B75361EEF8E4}" presName="Name0" presStyleCnt="0">
        <dgm:presLayoutVars>
          <dgm:chPref val="1"/>
          <dgm:dir/>
          <dgm:animOne val="branch"/>
          <dgm:animLvl val="lvl"/>
          <dgm:resizeHandles val="exact"/>
        </dgm:presLayoutVars>
      </dgm:prSet>
      <dgm:spPr/>
      <dgm:t>
        <a:bodyPr/>
        <a:lstStyle/>
        <a:p>
          <a:endParaRPr lang="en-US"/>
        </a:p>
      </dgm:t>
    </dgm:pt>
    <dgm:pt modelId="{C27569F3-3412-F14B-A04C-14994D5DF2D5}" type="pres">
      <dgm:prSet presAssocID="{6028CB8D-724C-3545-9AC3-83F377DE046C}" presName="root1" presStyleCnt="0"/>
      <dgm:spPr/>
    </dgm:pt>
    <dgm:pt modelId="{8CE668AA-1F15-2841-BC52-E7689165E431}" type="pres">
      <dgm:prSet presAssocID="{6028CB8D-724C-3545-9AC3-83F377DE046C}" presName="LevelOneTextNode" presStyleLbl="node0" presStyleIdx="0" presStyleCnt="1" custAng="0" custLinFactX="-68820" custLinFactNeighborX="-100000" custLinFactNeighborY="-689">
        <dgm:presLayoutVars>
          <dgm:chPref val="3"/>
        </dgm:presLayoutVars>
      </dgm:prSet>
      <dgm:spPr/>
      <dgm:t>
        <a:bodyPr/>
        <a:lstStyle/>
        <a:p>
          <a:endParaRPr lang="en-US"/>
        </a:p>
      </dgm:t>
    </dgm:pt>
    <dgm:pt modelId="{D74329DF-C348-3348-9ACC-CC7CDD382FB2}" type="pres">
      <dgm:prSet presAssocID="{6028CB8D-724C-3545-9AC3-83F377DE046C}" presName="level2hierChild" presStyleCnt="0"/>
      <dgm:spPr/>
    </dgm:pt>
    <dgm:pt modelId="{AEF2AEE1-AE0D-2E4D-9F3A-94C99AE4D513}" type="pres">
      <dgm:prSet presAssocID="{6B3DB658-926D-E746-B289-D68DA097B79C}" presName="conn2-1" presStyleLbl="parChTrans1D2" presStyleIdx="0" presStyleCnt="1"/>
      <dgm:spPr/>
      <dgm:t>
        <a:bodyPr/>
        <a:lstStyle/>
        <a:p>
          <a:endParaRPr lang="en-US"/>
        </a:p>
      </dgm:t>
    </dgm:pt>
    <dgm:pt modelId="{76B9339E-A7BA-5342-85ED-AA560353F498}" type="pres">
      <dgm:prSet presAssocID="{6B3DB658-926D-E746-B289-D68DA097B79C}" presName="connTx" presStyleLbl="parChTrans1D2" presStyleIdx="0" presStyleCnt="1"/>
      <dgm:spPr/>
      <dgm:t>
        <a:bodyPr/>
        <a:lstStyle/>
        <a:p>
          <a:endParaRPr lang="en-US"/>
        </a:p>
      </dgm:t>
    </dgm:pt>
    <dgm:pt modelId="{F19FE64C-70DB-414E-B1DA-515FAFDF16A2}" type="pres">
      <dgm:prSet presAssocID="{42F59EF9-837B-784B-B7B5-E614939E50CB}" presName="root2" presStyleCnt="0"/>
      <dgm:spPr/>
    </dgm:pt>
    <dgm:pt modelId="{EEFCFC4E-4A70-494C-9CE0-B0B556BEECC8}" type="pres">
      <dgm:prSet presAssocID="{42F59EF9-837B-784B-B7B5-E614939E50CB}" presName="LevelTwoTextNode" presStyleLbl="node2" presStyleIdx="0" presStyleCnt="1" custScaleY="212185" custLinFactNeighborX="-18149" custLinFactNeighborY="1078">
        <dgm:presLayoutVars>
          <dgm:chPref val="3"/>
        </dgm:presLayoutVars>
      </dgm:prSet>
      <dgm:spPr/>
      <dgm:t>
        <a:bodyPr/>
        <a:lstStyle/>
        <a:p>
          <a:endParaRPr lang="en-US"/>
        </a:p>
      </dgm:t>
    </dgm:pt>
    <dgm:pt modelId="{C8C662A0-F1BF-3A4C-80DD-B4E93351F2DF}" type="pres">
      <dgm:prSet presAssocID="{42F59EF9-837B-784B-B7B5-E614939E50CB}" presName="level3hierChild" presStyleCnt="0"/>
      <dgm:spPr/>
    </dgm:pt>
  </dgm:ptLst>
  <dgm:cxnLst>
    <dgm:cxn modelId="{8D33502E-1FFC-8142-81A0-DFD6F12F86F7}" type="presOf" srcId="{FF3B2713-669A-DB4C-B3DB-B75361EEF8E4}" destId="{2ECCB023-B483-4541-8F3B-A582438BC3E3}" srcOrd="0" destOrd="0" presId="urn:microsoft.com/office/officeart/2008/layout/HorizontalMultiLevelHierarchy"/>
    <dgm:cxn modelId="{E558BFEC-9791-5D4E-88E6-BABFDDAFB2CC}" srcId="{FF3B2713-669A-DB4C-B3DB-B75361EEF8E4}" destId="{6028CB8D-724C-3545-9AC3-83F377DE046C}" srcOrd="0" destOrd="0" parTransId="{B81A6923-BD59-3540-8F7F-32CED66C54B7}" sibTransId="{506CB542-B836-B440-BA09-403C216CC0D9}"/>
    <dgm:cxn modelId="{3E934E1E-E330-C848-9329-BEDA8E1081EA}" type="presOf" srcId="{42F59EF9-837B-784B-B7B5-E614939E50CB}" destId="{EEFCFC4E-4A70-494C-9CE0-B0B556BEECC8}" srcOrd="0" destOrd="0" presId="urn:microsoft.com/office/officeart/2008/layout/HorizontalMultiLevelHierarchy"/>
    <dgm:cxn modelId="{C6961A32-B2F3-1241-A347-EFF9D2C1456D}" type="presOf" srcId="{6B3DB658-926D-E746-B289-D68DA097B79C}" destId="{76B9339E-A7BA-5342-85ED-AA560353F498}" srcOrd="1" destOrd="0" presId="urn:microsoft.com/office/officeart/2008/layout/HorizontalMultiLevelHierarchy"/>
    <dgm:cxn modelId="{92B62284-5AA3-044A-A6DE-FEC5687F32BD}" type="presOf" srcId="{6B3DB658-926D-E746-B289-D68DA097B79C}" destId="{AEF2AEE1-AE0D-2E4D-9F3A-94C99AE4D513}" srcOrd="0" destOrd="0" presId="urn:microsoft.com/office/officeart/2008/layout/HorizontalMultiLevelHierarchy"/>
    <dgm:cxn modelId="{061413D9-A2F4-D84E-B829-9CDFFCE0BEB8}" type="presOf" srcId="{6028CB8D-724C-3545-9AC3-83F377DE046C}" destId="{8CE668AA-1F15-2841-BC52-E7689165E431}" srcOrd="0" destOrd="0" presId="urn:microsoft.com/office/officeart/2008/layout/HorizontalMultiLevelHierarchy"/>
    <dgm:cxn modelId="{76E6CD2E-2B60-5C4A-A9AB-CBF713685F45}" srcId="{6028CB8D-724C-3545-9AC3-83F377DE046C}" destId="{42F59EF9-837B-784B-B7B5-E614939E50CB}" srcOrd="0" destOrd="0" parTransId="{6B3DB658-926D-E746-B289-D68DA097B79C}" sibTransId="{8C12313E-8A60-A247-9F8A-A2F80777F190}"/>
    <dgm:cxn modelId="{EC6B350E-193B-DA4A-A586-1233BE130B7F}" type="presParOf" srcId="{2ECCB023-B483-4541-8F3B-A582438BC3E3}" destId="{C27569F3-3412-F14B-A04C-14994D5DF2D5}" srcOrd="0" destOrd="0" presId="urn:microsoft.com/office/officeart/2008/layout/HorizontalMultiLevelHierarchy"/>
    <dgm:cxn modelId="{043B0564-BA3B-8C4F-9DD5-A23245BA63E3}" type="presParOf" srcId="{C27569F3-3412-F14B-A04C-14994D5DF2D5}" destId="{8CE668AA-1F15-2841-BC52-E7689165E431}" srcOrd="0" destOrd="0" presId="urn:microsoft.com/office/officeart/2008/layout/HorizontalMultiLevelHierarchy"/>
    <dgm:cxn modelId="{77D34CBC-8236-2743-9AB3-68095BAE7C2B}" type="presParOf" srcId="{C27569F3-3412-F14B-A04C-14994D5DF2D5}" destId="{D74329DF-C348-3348-9ACC-CC7CDD382FB2}" srcOrd="1" destOrd="0" presId="urn:microsoft.com/office/officeart/2008/layout/HorizontalMultiLevelHierarchy"/>
    <dgm:cxn modelId="{07D2D724-B2A4-784F-88E2-D4D7CF7326E0}" type="presParOf" srcId="{D74329DF-C348-3348-9ACC-CC7CDD382FB2}" destId="{AEF2AEE1-AE0D-2E4D-9F3A-94C99AE4D513}" srcOrd="0" destOrd="0" presId="urn:microsoft.com/office/officeart/2008/layout/HorizontalMultiLevelHierarchy"/>
    <dgm:cxn modelId="{A27AF3C4-031B-AE43-A905-ACED1EC271EB}" type="presParOf" srcId="{AEF2AEE1-AE0D-2E4D-9F3A-94C99AE4D513}" destId="{76B9339E-A7BA-5342-85ED-AA560353F498}" srcOrd="0" destOrd="0" presId="urn:microsoft.com/office/officeart/2008/layout/HorizontalMultiLevelHierarchy"/>
    <dgm:cxn modelId="{BEF1A264-988B-E543-A571-7BBD9205813B}" type="presParOf" srcId="{D74329DF-C348-3348-9ACC-CC7CDD382FB2}" destId="{F19FE64C-70DB-414E-B1DA-515FAFDF16A2}" srcOrd="1" destOrd="0" presId="urn:microsoft.com/office/officeart/2008/layout/HorizontalMultiLevelHierarchy"/>
    <dgm:cxn modelId="{D732A8A0-C140-1E4E-A6EA-C464DAEF886B}" type="presParOf" srcId="{F19FE64C-70DB-414E-B1DA-515FAFDF16A2}" destId="{EEFCFC4E-4A70-494C-9CE0-B0B556BEECC8}" srcOrd="0" destOrd="0" presId="urn:microsoft.com/office/officeart/2008/layout/HorizontalMultiLevelHierarchy"/>
    <dgm:cxn modelId="{79A3F5D2-7BEF-6F42-B0F3-1133CF74D0F5}" type="presParOf" srcId="{F19FE64C-70DB-414E-B1DA-515FAFDF16A2}" destId="{C8C662A0-F1BF-3A4C-80DD-B4E93351F2DF}"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2B8CE9B-C730-CA49-B251-59A073D3C992}"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24A6AE30-2D99-B14E-98D4-FF2A61D47265}">
      <dgm:prSet phldrT="[Text]" custT="1"/>
      <dgm:spPr/>
      <dgm:t>
        <a:bodyPr/>
        <a:lstStyle/>
        <a:p>
          <a:pPr algn="l"/>
          <a:r>
            <a:rPr lang="en-US" sz="1600" dirty="0" err="1" smtClean="0">
              <a:solidFill>
                <a:srgbClr val="000000"/>
              </a:solidFill>
            </a:rPr>
            <a:t>Endrew</a:t>
          </a:r>
          <a:r>
            <a:rPr lang="en-US" sz="1600" dirty="0" smtClean="0">
              <a:solidFill>
                <a:srgbClr val="000000"/>
              </a:solidFill>
            </a:rPr>
            <a:t> was a student with Autism and ADHD</a:t>
          </a:r>
        </a:p>
      </dgm:t>
    </dgm:pt>
    <dgm:pt modelId="{512D97BA-4AC6-AE4B-9912-1AE3A087EFB0}" type="parTrans" cxnId="{55E3C7FD-A3BB-8B49-A5B6-3736C333238F}">
      <dgm:prSet/>
      <dgm:spPr/>
      <dgm:t>
        <a:bodyPr/>
        <a:lstStyle/>
        <a:p>
          <a:endParaRPr lang="en-US"/>
        </a:p>
      </dgm:t>
    </dgm:pt>
    <dgm:pt modelId="{E90076A8-8B44-F847-8929-E9C1E60FCB75}" type="sibTrans" cxnId="{55E3C7FD-A3BB-8B49-A5B6-3736C333238F}">
      <dgm:prSet/>
      <dgm:spPr/>
      <dgm:t>
        <a:bodyPr/>
        <a:lstStyle/>
        <a:p>
          <a:endParaRPr lang="en-US"/>
        </a:p>
      </dgm:t>
    </dgm:pt>
    <dgm:pt modelId="{D23C2E72-928D-BB44-B20C-CE1555B38E97}">
      <dgm:prSet phldrT="[Text]" custT="1"/>
      <dgm:spPr/>
      <dgm:t>
        <a:bodyPr/>
        <a:lstStyle/>
        <a:p>
          <a:r>
            <a:rPr lang="en-US" sz="1400" dirty="0" smtClean="0">
              <a:solidFill>
                <a:srgbClr val="000000"/>
              </a:solidFill>
            </a:rPr>
            <a:t>His parents had concerns and shared them with the IEP team </a:t>
          </a:r>
        </a:p>
        <a:p>
          <a:r>
            <a:rPr lang="en-US" sz="1400" dirty="0" smtClean="0">
              <a:solidFill>
                <a:srgbClr val="000000"/>
              </a:solidFill>
            </a:rPr>
            <a:t>(a) goals and objectives on his IEP did not change much from grades 4th to 5</a:t>
          </a:r>
          <a:r>
            <a:rPr lang="en-US" sz="1400" baseline="30000" dirty="0" smtClean="0">
              <a:solidFill>
                <a:srgbClr val="000000"/>
              </a:solidFill>
            </a:rPr>
            <a:t>th</a:t>
          </a:r>
          <a:r>
            <a:rPr lang="en-US" sz="1400" dirty="0" smtClean="0">
              <a:solidFill>
                <a:srgbClr val="000000"/>
              </a:solidFill>
            </a:rPr>
            <a:t>, and </a:t>
          </a:r>
        </a:p>
        <a:p>
          <a:r>
            <a:rPr lang="en-US" sz="1400" dirty="0" smtClean="0">
              <a:solidFill>
                <a:srgbClr val="000000"/>
              </a:solidFill>
            </a:rPr>
            <a:t>(b) he was showing behavior problems in school that were not being addressed (e.g., wandering from his classroom, banging his head on his desk). </a:t>
          </a:r>
        </a:p>
      </dgm:t>
    </dgm:pt>
    <dgm:pt modelId="{27545C8D-312E-ED44-9083-56331D102EDE}" type="parTrans" cxnId="{804A124A-86D9-2F4C-872B-EB5894C473F5}">
      <dgm:prSet/>
      <dgm:spPr/>
      <dgm:t>
        <a:bodyPr/>
        <a:lstStyle/>
        <a:p>
          <a:endParaRPr lang="en-US"/>
        </a:p>
      </dgm:t>
    </dgm:pt>
    <dgm:pt modelId="{F637EFDC-EC8E-CB45-A0B1-4127AC348573}" type="sibTrans" cxnId="{804A124A-86D9-2F4C-872B-EB5894C473F5}">
      <dgm:prSet/>
      <dgm:spPr/>
      <dgm:t>
        <a:bodyPr/>
        <a:lstStyle/>
        <a:p>
          <a:endParaRPr lang="en-US"/>
        </a:p>
      </dgm:t>
    </dgm:pt>
    <dgm:pt modelId="{D552C9EC-E8CA-4B47-A36F-82D334AACB52}">
      <dgm:prSet phldrT="[Text]" custT="1"/>
      <dgm:spPr/>
      <dgm:t>
        <a:bodyPr/>
        <a:lstStyle/>
        <a:p>
          <a:r>
            <a:rPr lang="en-US" sz="1400" dirty="0" smtClean="0">
              <a:solidFill>
                <a:srgbClr val="000000"/>
              </a:solidFill>
            </a:rPr>
            <a:t>His parents asked the team to change his IEP and when they did not do so sufficiently, his parents withdrew </a:t>
          </a:r>
          <a:r>
            <a:rPr lang="en-US" sz="1400" dirty="0" err="1" smtClean="0">
              <a:solidFill>
                <a:srgbClr val="000000"/>
              </a:solidFill>
            </a:rPr>
            <a:t>Endrew</a:t>
          </a:r>
          <a:r>
            <a:rPr lang="en-US" sz="1400" dirty="0" smtClean="0">
              <a:solidFill>
                <a:srgbClr val="000000"/>
              </a:solidFill>
            </a:rPr>
            <a:t> and placed him in a private school  </a:t>
          </a:r>
        </a:p>
      </dgm:t>
    </dgm:pt>
    <dgm:pt modelId="{E3A8283A-85CB-EA43-B14B-FD4A6BD184B2}" type="parTrans" cxnId="{88AC9B12-07FD-4245-A3BF-8D0D47D7CEF3}">
      <dgm:prSet/>
      <dgm:spPr/>
      <dgm:t>
        <a:bodyPr/>
        <a:lstStyle/>
        <a:p>
          <a:endParaRPr lang="en-US"/>
        </a:p>
      </dgm:t>
    </dgm:pt>
    <dgm:pt modelId="{474B570C-64B3-0E44-9A46-919BE7171971}" type="sibTrans" cxnId="{88AC9B12-07FD-4245-A3BF-8D0D47D7CEF3}">
      <dgm:prSet/>
      <dgm:spPr/>
      <dgm:t>
        <a:bodyPr/>
        <a:lstStyle/>
        <a:p>
          <a:endParaRPr lang="en-US"/>
        </a:p>
      </dgm:t>
    </dgm:pt>
    <dgm:pt modelId="{02F02253-DA17-4749-9374-6B0395D79E7E}" type="pres">
      <dgm:prSet presAssocID="{F2B8CE9B-C730-CA49-B251-59A073D3C992}" presName="rootnode" presStyleCnt="0">
        <dgm:presLayoutVars>
          <dgm:chMax/>
          <dgm:chPref/>
          <dgm:dir/>
          <dgm:animLvl val="lvl"/>
        </dgm:presLayoutVars>
      </dgm:prSet>
      <dgm:spPr/>
      <dgm:t>
        <a:bodyPr/>
        <a:lstStyle/>
        <a:p>
          <a:endParaRPr lang="en-US"/>
        </a:p>
      </dgm:t>
    </dgm:pt>
    <dgm:pt modelId="{F8D80519-E5E7-6C41-9307-2F5FADD044A1}" type="pres">
      <dgm:prSet presAssocID="{24A6AE30-2D99-B14E-98D4-FF2A61D47265}" presName="composite" presStyleCnt="0"/>
      <dgm:spPr/>
    </dgm:pt>
    <dgm:pt modelId="{06C7DCB5-C552-4742-81FA-D52B42BEC709}" type="pres">
      <dgm:prSet presAssocID="{24A6AE30-2D99-B14E-98D4-FF2A61D47265}" presName="bentUpArrow1" presStyleLbl="alignImgPlace1" presStyleIdx="0" presStyleCnt="2" custLinFactNeighborX="-52036" custLinFactNeighborY="10298"/>
      <dgm:spPr/>
    </dgm:pt>
    <dgm:pt modelId="{D8BE5BD4-08FC-EB46-9795-736491219ADF}" type="pres">
      <dgm:prSet presAssocID="{24A6AE30-2D99-B14E-98D4-FF2A61D47265}" presName="ParentText" presStyleLbl="node1" presStyleIdx="0" presStyleCnt="3" custScaleX="107949" custLinFactNeighborX="-61925" custLinFactNeighborY="7120">
        <dgm:presLayoutVars>
          <dgm:chMax val="1"/>
          <dgm:chPref val="1"/>
          <dgm:bulletEnabled val="1"/>
        </dgm:presLayoutVars>
      </dgm:prSet>
      <dgm:spPr/>
      <dgm:t>
        <a:bodyPr/>
        <a:lstStyle/>
        <a:p>
          <a:endParaRPr lang="en-US"/>
        </a:p>
      </dgm:t>
    </dgm:pt>
    <dgm:pt modelId="{634132B6-A5EF-764D-AADE-F259A9FBE1C6}" type="pres">
      <dgm:prSet presAssocID="{24A6AE30-2D99-B14E-98D4-FF2A61D47265}" presName="ChildText" presStyleLbl="revTx" presStyleIdx="0" presStyleCnt="2">
        <dgm:presLayoutVars>
          <dgm:chMax val="0"/>
          <dgm:chPref val="0"/>
          <dgm:bulletEnabled val="1"/>
        </dgm:presLayoutVars>
      </dgm:prSet>
      <dgm:spPr/>
      <dgm:t>
        <a:bodyPr/>
        <a:lstStyle/>
        <a:p>
          <a:endParaRPr lang="en-US"/>
        </a:p>
      </dgm:t>
    </dgm:pt>
    <dgm:pt modelId="{4648D347-0B70-6143-89E4-615CE7079977}" type="pres">
      <dgm:prSet presAssocID="{E90076A8-8B44-F847-8929-E9C1E60FCB75}" presName="sibTrans" presStyleCnt="0"/>
      <dgm:spPr/>
    </dgm:pt>
    <dgm:pt modelId="{807B24FC-5237-1E49-8D43-194FBC95B261}" type="pres">
      <dgm:prSet presAssocID="{D23C2E72-928D-BB44-B20C-CE1555B38E97}" presName="composite" presStyleCnt="0"/>
      <dgm:spPr/>
    </dgm:pt>
    <dgm:pt modelId="{6E655B26-1FE0-9441-A314-25B5B728EAB7}" type="pres">
      <dgm:prSet presAssocID="{D23C2E72-928D-BB44-B20C-CE1555B38E97}" presName="bentUpArrow1" presStyleLbl="alignImgPlace1" presStyleIdx="1" presStyleCnt="2" custLinFactNeighborX="-26356" custLinFactNeighborY="37559"/>
      <dgm:spPr/>
    </dgm:pt>
    <dgm:pt modelId="{97686B2C-CCF8-0C4B-8716-DE8978E144AB}" type="pres">
      <dgm:prSet presAssocID="{D23C2E72-928D-BB44-B20C-CE1555B38E97}" presName="ParentText" presStyleLbl="node1" presStyleIdx="1" presStyleCnt="3" custScaleX="159502" custScaleY="365829" custLinFactY="-883" custLinFactNeighborX="-28177" custLinFactNeighborY="-100000">
        <dgm:presLayoutVars>
          <dgm:chMax val="1"/>
          <dgm:chPref val="1"/>
          <dgm:bulletEnabled val="1"/>
        </dgm:presLayoutVars>
      </dgm:prSet>
      <dgm:spPr/>
      <dgm:t>
        <a:bodyPr/>
        <a:lstStyle/>
        <a:p>
          <a:endParaRPr lang="en-US"/>
        </a:p>
      </dgm:t>
    </dgm:pt>
    <dgm:pt modelId="{F90822C5-E3C7-764D-B1C2-36601E734F85}" type="pres">
      <dgm:prSet presAssocID="{D23C2E72-928D-BB44-B20C-CE1555B38E97}" presName="ChildText" presStyleLbl="revTx" presStyleIdx="1" presStyleCnt="2">
        <dgm:presLayoutVars>
          <dgm:chMax val="0"/>
          <dgm:chPref val="0"/>
          <dgm:bulletEnabled val="1"/>
        </dgm:presLayoutVars>
      </dgm:prSet>
      <dgm:spPr/>
      <dgm:t>
        <a:bodyPr/>
        <a:lstStyle/>
        <a:p>
          <a:endParaRPr lang="en-US"/>
        </a:p>
      </dgm:t>
    </dgm:pt>
    <dgm:pt modelId="{058885C6-B88F-3B4E-B8F3-E6434B15E26F}" type="pres">
      <dgm:prSet presAssocID="{F637EFDC-EC8E-CB45-A0B1-4127AC348573}" presName="sibTrans" presStyleCnt="0"/>
      <dgm:spPr/>
    </dgm:pt>
    <dgm:pt modelId="{D0F26C13-D253-094B-92A4-2F39712FC199}" type="pres">
      <dgm:prSet presAssocID="{D552C9EC-E8CA-4B47-A36F-82D334AACB52}" presName="composite" presStyleCnt="0"/>
      <dgm:spPr/>
    </dgm:pt>
    <dgm:pt modelId="{93BFB80D-495B-C24A-8818-5F49ADE5C563}" type="pres">
      <dgm:prSet presAssocID="{D552C9EC-E8CA-4B47-A36F-82D334AACB52}" presName="ParentText" presStyleLbl="node1" presStyleIdx="2" presStyleCnt="3" custScaleX="150247" custScaleY="177325" custLinFactNeighborX="1354" custLinFactNeighborY="-13047">
        <dgm:presLayoutVars>
          <dgm:chMax val="1"/>
          <dgm:chPref val="1"/>
          <dgm:bulletEnabled val="1"/>
        </dgm:presLayoutVars>
      </dgm:prSet>
      <dgm:spPr/>
      <dgm:t>
        <a:bodyPr/>
        <a:lstStyle/>
        <a:p>
          <a:endParaRPr lang="en-US"/>
        </a:p>
      </dgm:t>
    </dgm:pt>
  </dgm:ptLst>
  <dgm:cxnLst>
    <dgm:cxn modelId="{DCC61B21-090F-5742-A993-82C634FAB99E}" type="presOf" srcId="{D23C2E72-928D-BB44-B20C-CE1555B38E97}" destId="{97686B2C-CCF8-0C4B-8716-DE8978E144AB}" srcOrd="0" destOrd="0" presId="urn:microsoft.com/office/officeart/2005/8/layout/StepDownProcess"/>
    <dgm:cxn modelId="{B5CDF8FE-1C3F-2845-805C-02FC89D2F4B4}" type="presOf" srcId="{F2B8CE9B-C730-CA49-B251-59A073D3C992}" destId="{02F02253-DA17-4749-9374-6B0395D79E7E}" srcOrd="0" destOrd="0" presId="urn:microsoft.com/office/officeart/2005/8/layout/StepDownProcess"/>
    <dgm:cxn modelId="{1633C2E3-616E-194A-9C1C-215860DC6C42}" type="presOf" srcId="{D552C9EC-E8CA-4B47-A36F-82D334AACB52}" destId="{93BFB80D-495B-C24A-8818-5F49ADE5C563}" srcOrd="0" destOrd="0" presId="urn:microsoft.com/office/officeart/2005/8/layout/StepDownProcess"/>
    <dgm:cxn modelId="{88AC9B12-07FD-4245-A3BF-8D0D47D7CEF3}" srcId="{F2B8CE9B-C730-CA49-B251-59A073D3C992}" destId="{D552C9EC-E8CA-4B47-A36F-82D334AACB52}" srcOrd="2" destOrd="0" parTransId="{E3A8283A-85CB-EA43-B14B-FD4A6BD184B2}" sibTransId="{474B570C-64B3-0E44-9A46-919BE7171971}"/>
    <dgm:cxn modelId="{55E3C7FD-A3BB-8B49-A5B6-3736C333238F}" srcId="{F2B8CE9B-C730-CA49-B251-59A073D3C992}" destId="{24A6AE30-2D99-B14E-98D4-FF2A61D47265}" srcOrd="0" destOrd="0" parTransId="{512D97BA-4AC6-AE4B-9912-1AE3A087EFB0}" sibTransId="{E90076A8-8B44-F847-8929-E9C1E60FCB75}"/>
    <dgm:cxn modelId="{804A124A-86D9-2F4C-872B-EB5894C473F5}" srcId="{F2B8CE9B-C730-CA49-B251-59A073D3C992}" destId="{D23C2E72-928D-BB44-B20C-CE1555B38E97}" srcOrd="1" destOrd="0" parTransId="{27545C8D-312E-ED44-9083-56331D102EDE}" sibTransId="{F637EFDC-EC8E-CB45-A0B1-4127AC348573}"/>
    <dgm:cxn modelId="{D93E06D1-CE14-1148-993A-171648DDEC58}" type="presOf" srcId="{24A6AE30-2D99-B14E-98D4-FF2A61D47265}" destId="{D8BE5BD4-08FC-EB46-9795-736491219ADF}" srcOrd="0" destOrd="0" presId="urn:microsoft.com/office/officeart/2005/8/layout/StepDownProcess"/>
    <dgm:cxn modelId="{653F4D54-61EC-B840-A871-13E24FF4E8BA}" type="presParOf" srcId="{02F02253-DA17-4749-9374-6B0395D79E7E}" destId="{F8D80519-E5E7-6C41-9307-2F5FADD044A1}" srcOrd="0" destOrd="0" presId="urn:microsoft.com/office/officeart/2005/8/layout/StepDownProcess"/>
    <dgm:cxn modelId="{6644D2EE-FB6C-AC43-8F77-83818E07E324}" type="presParOf" srcId="{F8D80519-E5E7-6C41-9307-2F5FADD044A1}" destId="{06C7DCB5-C552-4742-81FA-D52B42BEC709}" srcOrd="0" destOrd="0" presId="urn:microsoft.com/office/officeart/2005/8/layout/StepDownProcess"/>
    <dgm:cxn modelId="{5A557D7E-DFB5-5746-9D7A-E25BC3EFDF46}" type="presParOf" srcId="{F8D80519-E5E7-6C41-9307-2F5FADD044A1}" destId="{D8BE5BD4-08FC-EB46-9795-736491219ADF}" srcOrd="1" destOrd="0" presId="urn:microsoft.com/office/officeart/2005/8/layout/StepDownProcess"/>
    <dgm:cxn modelId="{E5F22118-0AD7-9748-80DB-834E34DEE75E}" type="presParOf" srcId="{F8D80519-E5E7-6C41-9307-2F5FADD044A1}" destId="{634132B6-A5EF-764D-AADE-F259A9FBE1C6}" srcOrd="2" destOrd="0" presId="urn:microsoft.com/office/officeart/2005/8/layout/StepDownProcess"/>
    <dgm:cxn modelId="{E88607EB-EA0B-5B4C-831A-B85B34AEDDE3}" type="presParOf" srcId="{02F02253-DA17-4749-9374-6B0395D79E7E}" destId="{4648D347-0B70-6143-89E4-615CE7079977}" srcOrd="1" destOrd="0" presId="urn:microsoft.com/office/officeart/2005/8/layout/StepDownProcess"/>
    <dgm:cxn modelId="{FE34B61E-8ECD-D246-AFF7-8D66F8954206}" type="presParOf" srcId="{02F02253-DA17-4749-9374-6B0395D79E7E}" destId="{807B24FC-5237-1E49-8D43-194FBC95B261}" srcOrd="2" destOrd="0" presId="urn:microsoft.com/office/officeart/2005/8/layout/StepDownProcess"/>
    <dgm:cxn modelId="{C3F05606-FD97-0F43-B5CF-2A1C0D8B31CE}" type="presParOf" srcId="{807B24FC-5237-1E49-8D43-194FBC95B261}" destId="{6E655B26-1FE0-9441-A314-25B5B728EAB7}" srcOrd="0" destOrd="0" presId="urn:microsoft.com/office/officeart/2005/8/layout/StepDownProcess"/>
    <dgm:cxn modelId="{C3224F27-2421-B143-AE82-2ED9C7D378CF}" type="presParOf" srcId="{807B24FC-5237-1E49-8D43-194FBC95B261}" destId="{97686B2C-CCF8-0C4B-8716-DE8978E144AB}" srcOrd="1" destOrd="0" presId="urn:microsoft.com/office/officeart/2005/8/layout/StepDownProcess"/>
    <dgm:cxn modelId="{17ED6D4A-08B8-FF48-90F9-D05F25607967}" type="presParOf" srcId="{807B24FC-5237-1E49-8D43-194FBC95B261}" destId="{F90822C5-E3C7-764D-B1C2-36601E734F85}" srcOrd="2" destOrd="0" presId="urn:microsoft.com/office/officeart/2005/8/layout/StepDownProcess"/>
    <dgm:cxn modelId="{DF77030C-4283-544A-BA50-599C9386E2AE}" type="presParOf" srcId="{02F02253-DA17-4749-9374-6B0395D79E7E}" destId="{058885C6-B88F-3B4E-B8F3-E6434B15E26F}" srcOrd="3" destOrd="0" presId="urn:microsoft.com/office/officeart/2005/8/layout/StepDownProcess"/>
    <dgm:cxn modelId="{ED53F2FF-4687-1A41-A7E0-3C8AD5DB81D3}" type="presParOf" srcId="{02F02253-DA17-4749-9374-6B0395D79E7E}" destId="{D0F26C13-D253-094B-92A4-2F39712FC199}" srcOrd="4" destOrd="0" presId="urn:microsoft.com/office/officeart/2005/8/layout/StepDownProcess"/>
    <dgm:cxn modelId="{C4BCC2F0-86AA-5747-A1FE-77DA222D8402}" type="presParOf" srcId="{D0F26C13-D253-094B-92A4-2F39712FC199}" destId="{93BFB80D-495B-C24A-8818-5F49ADE5C56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2B8CE9B-C730-CA49-B251-59A073D3C992}"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24A6AE30-2D99-B14E-98D4-FF2A61D47265}">
      <dgm:prSet phldrT="[Text]" custT="1"/>
      <dgm:spPr/>
      <dgm:t>
        <a:bodyPr/>
        <a:lstStyle/>
        <a:p>
          <a:pPr algn="l"/>
          <a:r>
            <a:rPr lang="en-US" sz="1500" dirty="0" smtClean="0">
              <a:solidFill>
                <a:srgbClr val="000000"/>
              </a:solidFill>
            </a:rPr>
            <a:t>A school district appealed a due process hearing officer’s decision on a denial of FAPE because of an inadequate behavior plan</a:t>
          </a:r>
        </a:p>
      </dgm:t>
    </dgm:pt>
    <dgm:pt modelId="{512D97BA-4AC6-AE4B-9912-1AE3A087EFB0}" type="parTrans" cxnId="{55E3C7FD-A3BB-8B49-A5B6-3736C333238F}">
      <dgm:prSet/>
      <dgm:spPr/>
      <dgm:t>
        <a:bodyPr/>
        <a:lstStyle/>
        <a:p>
          <a:endParaRPr lang="en-US"/>
        </a:p>
      </dgm:t>
    </dgm:pt>
    <dgm:pt modelId="{E90076A8-8B44-F847-8929-E9C1E60FCB75}" type="sibTrans" cxnId="{55E3C7FD-A3BB-8B49-A5B6-3736C333238F}">
      <dgm:prSet/>
      <dgm:spPr/>
      <dgm:t>
        <a:bodyPr/>
        <a:lstStyle/>
        <a:p>
          <a:endParaRPr lang="en-US"/>
        </a:p>
      </dgm:t>
    </dgm:pt>
    <dgm:pt modelId="{D23C2E72-928D-BB44-B20C-CE1555B38E97}">
      <dgm:prSet phldrT="[Text]" custT="1"/>
      <dgm:spPr/>
      <dgm:t>
        <a:bodyPr/>
        <a:lstStyle/>
        <a:p>
          <a:r>
            <a:rPr lang="en-US" sz="1600" dirty="0" smtClean="0">
              <a:solidFill>
                <a:srgbClr val="000000"/>
              </a:solidFill>
            </a:rPr>
            <a:t>The hearing officer’s ruling that the behavior management plans for 2 years were inadequate was upheld because:</a:t>
          </a:r>
        </a:p>
      </dgm:t>
    </dgm:pt>
    <dgm:pt modelId="{27545C8D-312E-ED44-9083-56331D102EDE}" type="parTrans" cxnId="{804A124A-86D9-2F4C-872B-EB5894C473F5}">
      <dgm:prSet/>
      <dgm:spPr/>
      <dgm:t>
        <a:bodyPr/>
        <a:lstStyle/>
        <a:p>
          <a:endParaRPr lang="en-US"/>
        </a:p>
      </dgm:t>
    </dgm:pt>
    <dgm:pt modelId="{F637EFDC-EC8E-CB45-A0B1-4127AC348573}" type="sibTrans" cxnId="{804A124A-86D9-2F4C-872B-EB5894C473F5}">
      <dgm:prSet/>
      <dgm:spPr/>
      <dgm:t>
        <a:bodyPr/>
        <a:lstStyle/>
        <a:p>
          <a:endParaRPr lang="en-US"/>
        </a:p>
      </dgm:t>
    </dgm:pt>
    <dgm:pt modelId="{02F02253-DA17-4749-9374-6B0395D79E7E}" type="pres">
      <dgm:prSet presAssocID="{F2B8CE9B-C730-CA49-B251-59A073D3C992}" presName="rootnode" presStyleCnt="0">
        <dgm:presLayoutVars>
          <dgm:chMax/>
          <dgm:chPref/>
          <dgm:dir/>
          <dgm:animLvl val="lvl"/>
        </dgm:presLayoutVars>
      </dgm:prSet>
      <dgm:spPr/>
      <dgm:t>
        <a:bodyPr/>
        <a:lstStyle/>
        <a:p>
          <a:endParaRPr lang="en-US"/>
        </a:p>
      </dgm:t>
    </dgm:pt>
    <dgm:pt modelId="{F8D80519-E5E7-6C41-9307-2F5FADD044A1}" type="pres">
      <dgm:prSet presAssocID="{24A6AE30-2D99-B14E-98D4-FF2A61D47265}" presName="composite" presStyleCnt="0"/>
      <dgm:spPr/>
    </dgm:pt>
    <dgm:pt modelId="{06C7DCB5-C552-4742-81FA-D52B42BEC709}" type="pres">
      <dgm:prSet presAssocID="{24A6AE30-2D99-B14E-98D4-FF2A61D47265}" presName="bentUpArrow1" presStyleLbl="alignImgPlace1" presStyleIdx="0" presStyleCnt="1" custLinFactNeighborX="-12468" custLinFactNeighborY="24988"/>
      <dgm:spPr/>
    </dgm:pt>
    <dgm:pt modelId="{D8BE5BD4-08FC-EB46-9795-736491219ADF}" type="pres">
      <dgm:prSet presAssocID="{24A6AE30-2D99-B14E-98D4-FF2A61D47265}" presName="ParentText" presStyleLbl="node1" presStyleIdx="0" presStyleCnt="2" custScaleY="140272" custLinFactNeighborX="-1457" custLinFactNeighborY="-9289">
        <dgm:presLayoutVars>
          <dgm:chMax val="1"/>
          <dgm:chPref val="1"/>
          <dgm:bulletEnabled val="1"/>
        </dgm:presLayoutVars>
      </dgm:prSet>
      <dgm:spPr/>
      <dgm:t>
        <a:bodyPr/>
        <a:lstStyle/>
        <a:p>
          <a:endParaRPr lang="en-US"/>
        </a:p>
      </dgm:t>
    </dgm:pt>
    <dgm:pt modelId="{634132B6-A5EF-764D-AADE-F259A9FBE1C6}" type="pres">
      <dgm:prSet presAssocID="{24A6AE30-2D99-B14E-98D4-FF2A61D47265}" presName="ChildText" presStyleLbl="revTx" presStyleIdx="0" presStyleCnt="1">
        <dgm:presLayoutVars>
          <dgm:chMax val="0"/>
          <dgm:chPref val="0"/>
          <dgm:bulletEnabled val="1"/>
        </dgm:presLayoutVars>
      </dgm:prSet>
      <dgm:spPr/>
      <dgm:t>
        <a:bodyPr/>
        <a:lstStyle/>
        <a:p>
          <a:endParaRPr lang="en-US"/>
        </a:p>
      </dgm:t>
    </dgm:pt>
    <dgm:pt modelId="{4648D347-0B70-6143-89E4-615CE7079977}" type="pres">
      <dgm:prSet presAssocID="{E90076A8-8B44-F847-8929-E9C1E60FCB75}" presName="sibTrans" presStyleCnt="0"/>
      <dgm:spPr/>
    </dgm:pt>
    <dgm:pt modelId="{807B24FC-5237-1E49-8D43-194FBC95B261}" type="pres">
      <dgm:prSet presAssocID="{D23C2E72-928D-BB44-B20C-CE1555B38E97}" presName="composite" presStyleCnt="0"/>
      <dgm:spPr/>
    </dgm:pt>
    <dgm:pt modelId="{97686B2C-CCF8-0C4B-8716-DE8978E144AB}" type="pres">
      <dgm:prSet presAssocID="{D23C2E72-928D-BB44-B20C-CE1555B38E97}" presName="ParentText" presStyleLbl="node1" presStyleIdx="1" presStyleCnt="2" custScaleY="132401" custLinFactNeighborX="-5315" custLinFactNeighborY="19896">
        <dgm:presLayoutVars>
          <dgm:chMax val="1"/>
          <dgm:chPref val="1"/>
          <dgm:bulletEnabled val="1"/>
        </dgm:presLayoutVars>
      </dgm:prSet>
      <dgm:spPr/>
      <dgm:t>
        <a:bodyPr/>
        <a:lstStyle/>
        <a:p>
          <a:endParaRPr lang="en-US"/>
        </a:p>
      </dgm:t>
    </dgm:pt>
  </dgm:ptLst>
  <dgm:cxnLst>
    <dgm:cxn modelId="{63F981E1-2C35-C047-B89E-73DE96BF6247}" type="presOf" srcId="{F2B8CE9B-C730-CA49-B251-59A073D3C992}" destId="{02F02253-DA17-4749-9374-6B0395D79E7E}" srcOrd="0" destOrd="0" presId="urn:microsoft.com/office/officeart/2005/8/layout/StepDownProcess"/>
    <dgm:cxn modelId="{804A124A-86D9-2F4C-872B-EB5894C473F5}" srcId="{F2B8CE9B-C730-CA49-B251-59A073D3C992}" destId="{D23C2E72-928D-BB44-B20C-CE1555B38E97}" srcOrd="1" destOrd="0" parTransId="{27545C8D-312E-ED44-9083-56331D102EDE}" sibTransId="{F637EFDC-EC8E-CB45-A0B1-4127AC348573}"/>
    <dgm:cxn modelId="{55E3C7FD-A3BB-8B49-A5B6-3736C333238F}" srcId="{F2B8CE9B-C730-CA49-B251-59A073D3C992}" destId="{24A6AE30-2D99-B14E-98D4-FF2A61D47265}" srcOrd="0" destOrd="0" parTransId="{512D97BA-4AC6-AE4B-9912-1AE3A087EFB0}" sibTransId="{E90076A8-8B44-F847-8929-E9C1E60FCB75}"/>
    <dgm:cxn modelId="{EEAFA992-B182-DC46-93F3-F5E51BEE0732}" type="presOf" srcId="{D23C2E72-928D-BB44-B20C-CE1555B38E97}" destId="{97686B2C-CCF8-0C4B-8716-DE8978E144AB}" srcOrd="0" destOrd="0" presId="urn:microsoft.com/office/officeart/2005/8/layout/StepDownProcess"/>
    <dgm:cxn modelId="{03769A32-8507-E54D-BBFD-40C5B2612CE3}" type="presOf" srcId="{24A6AE30-2D99-B14E-98D4-FF2A61D47265}" destId="{D8BE5BD4-08FC-EB46-9795-736491219ADF}" srcOrd="0" destOrd="0" presId="urn:microsoft.com/office/officeart/2005/8/layout/StepDownProcess"/>
    <dgm:cxn modelId="{B8D9532A-F563-B34B-B376-AD0348B532B8}" type="presParOf" srcId="{02F02253-DA17-4749-9374-6B0395D79E7E}" destId="{F8D80519-E5E7-6C41-9307-2F5FADD044A1}" srcOrd="0" destOrd="0" presId="urn:microsoft.com/office/officeart/2005/8/layout/StepDownProcess"/>
    <dgm:cxn modelId="{491DEEB6-E8A6-5D47-9BDB-C534B968023B}" type="presParOf" srcId="{F8D80519-E5E7-6C41-9307-2F5FADD044A1}" destId="{06C7DCB5-C552-4742-81FA-D52B42BEC709}" srcOrd="0" destOrd="0" presId="urn:microsoft.com/office/officeart/2005/8/layout/StepDownProcess"/>
    <dgm:cxn modelId="{5530E41D-F347-7E41-8C35-777018A807EC}" type="presParOf" srcId="{F8D80519-E5E7-6C41-9307-2F5FADD044A1}" destId="{D8BE5BD4-08FC-EB46-9795-736491219ADF}" srcOrd="1" destOrd="0" presId="urn:microsoft.com/office/officeart/2005/8/layout/StepDownProcess"/>
    <dgm:cxn modelId="{10E82354-A81B-3F49-B1CD-54D86D03FE2C}" type="presParOf" srcId="{F8D80519-E5E7-6C41-9307-2F5FADD044A1}" destId="{634132B6-A5EF-764D-AADE-F259A9FBE1C6}" srcOrd="2" destOrd="0" presId="urn:microsoft.com/office/officeart/2005/8/layout/StepDownProcess"/>
    <dgm:cxn modelId="{D8C92650-5D25-5743-AF74-B81AA3D51A13}" type="presParOf" srcId="{02F02253-DA17-4749-9374-6B0395D79E7E}" destId="{4648D347-0B70-6143-89E4-615CE7079977}" srcOrd="1" destOrd="0" presId="urn:microsoft.com/office/officeart/2005/8/layout/StepDownProcess"/>
    <dgm:cxn modelId="{E4660E7A-F0FB-DA43-865F-992DFE94F7C3}" type="presParOf" srcId="{02F02253-DA17-4749-9374-6B0395D79E7E}" destId="{807B24FC-5237-1E49-8D43-194FBC95B261}" srcOrd="2" destOrd="0" presId="urn:microsoft.com/office/officeart/2005/8/layout/StepDownProcess"/>
    <dgm:cxn modelId="{04CB6EB0-9859-D34B-A99E-20D858D3E934}" type="presParOf" srcId="{807B24FC-5237-1E49-8D43-194FBC95B261}" destId="{97686B2C-CCF8-0C4B-8716-DE8978E144A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1CE7ECF-1A80-284F-A52C-A124DF72D895}" type="doc">
      <dgm:prSet loTypeId="urn:microsoft.com/office/officeart/2005/8/layout/cycle8" loCatId="" qsTypeId="urn:microsoft.com/office/officeart/2005/8/quickstyle/simple4" qsCatId="simple" csTypeId="urn:microsoft.com/office/officeart/2005/8/colors/accent1_2" csCatId="accent1" phldr="1"/>
      <dgm:spPr/>
    </dgm:pt>
    <dgm:pt modelId="{E774E21F-CF3C-6342-B6A6-00792B7E7E68}">
      <dgm:prSet phldrT="[Text]"/>
      <dgm:spPr/>
      <dgm:t>
        <a:bodyPr/>
        <a:lstStyle/>
        <a:p>
          <a:r>
            <a:rPr lang="en-US" dirty="0" smtClean="0">
              <a:solidFill>
                <a:srgbClr val="000000"/>
              </a:solidFill>
            </a:rPr>
            <a:t>Expect Progress</a:t>
          </a:r>
          <a:endParaRPr lang="en-US" dirty="0">
            <a:solidFill>
              <a:srgbClr val="000000"/>
            </a:solidFill>
          </a:endParaRPr>
        </a:p>
      </dgm:t>
    </dgm:pt>
    <dgm:pt modelId="{F67FAFCD-6D33-724B-B134-768C3A7A4E4F}" type="parTrans" cxnId="{E7B92E4D-26AF-A84A-B59E-EB9E6B7D5578}">
      <dgm:prSet/>
      <dgm:spPr/>
      <dgm:t>
        <a:bodyPr/>
        <a:lstStyle/>
        <a:p>
          <a:endParaRPr lang="en-US"/>
        </a:p>
      </dgm:t>
    </dgm:pt>
    <dgm:pt modelId="{67DF0948-7775-3542-BB8B-8BAA049C5D3E}" type="sibTrans" cxnId="{E7B92E4D-26AF-A84A-B59E-EB9E6B7D5578}">
      <dgm:prSet/>
      <dgm:spPr/>
      <dgm:t>
        <a:bodyPr/>
        <a:lstStyle/>
        <a:p>
          <a:endParaRPr lang="en-US"/>
        </a:p>
      </dgm:t>
    </dgm:pt>
    <dgm:pt modelId="{8DA8D646-A320-6843-96B9-F26D05CA40B1}">
      <dgm:prSet phldrT="[Text]"/>
      <dgm:spPr/>
      <dgm:t>
        <a:bodyPr/>
        <a:lstStyle/>
        <a:p>
          <a:r>
            <a:rPr lang="en-US" dirty="0" smtClean="0">
              <a:solidFill>
                <a:srgbClr val="000000"/>
              </a:solidFill>
            </a:rPr>
            <a:t>Address Behavior</a:t>
          </a:r>
          <a:endParaRPr lang="en-US" dirty="0">
            <a:solidFill>
              <a:srgbClr val="000000"/>
            </a:solidFill>
          </a:endParaRPr>
        </a:p>
      </dgm:t>
    </dgm:pt>
    <dgm:pt modelId="{3AAA0F30-B1A8-1940-BC0A-DD646B4B7C81}" type="parTrans" cxnId="{265683E9-8603-814E-8E57-8F9948540198}">
      <dgm:prSet/>
      <dgm:spPr/>
      <dgm:t>
        <a:bodyPr/>
        <a:lstStyle/>
        <a:p>
          <a:endParaRPr lang="en-US"/>
        </a:p>
      </dgm:t>
    </dgm:pt>
    <dgm:pt modelId="{F88C3614-3C81-8346-A9DF-ADB076CA1339}" type="sibTrans" cxnId="{265683E9-8603-814E-8E57-8F9948540198}">
      <dgm:prSet/>
      <dgm:spPr/>
      <dgm:t>
        <a:bodyPr/>
        <a:lstStyle/>
        <a:p>
          <a:endParaRPr lang="en-US"/>
        </a:p>
      </dgm:t>
    </dgm:pt>
    <dgm:pt modelId="{86EFB791-3826-1043-8852-4F1971B8EBAE}">
      <dgm:prSet phldrT="[Text]"/>
      <dgm:spPr/>
      <dgm:t>
        <a:bodyPr/>
        <a:lstStyle/>
        <a:p>
          <a:r>
            <a:rPr lang="en-US" dirty="0" smtClean="0">
              <a:solidFill>
                <a:srgbClr val="000000"/>
              </a:solidFill>
            </a:rPr>
            <a:t>Collaborate with Parents</a:t>
          </a:r>
          <a:endParaRPr lang="en-US" dirty="0">
            <a:solidFill>
              <a:srgbClr val="000000"/>
            </a:solidFill>
          </a:endParaRPr>
        </a:p>
      </dgm:t>
    </dgm:pt>
    <dgm:pt modelId="{91CC0D95-F7B6-7849-B17F-38D4974ABD5F}" type="parTrans" cxnId="{26276906-157C-4C42-AB75-807DC91DAD09}">
      <dgm:prSet/>
      <dgm:spPr/>
      <dgm:t>
        <a:bodyPr/>
        <a:lstStyle/>
        <a:p>
          <a:endParaRPr lang="en-US"/>
        </a:p>
      </dgm:t>
    </dgm:pt>
    <dgm:pt modelId="{923FDDD0-60CF-0B41-9188-82ABEAA3F598}" type="sibTrans" cxnId="{26276906-157C-4C42-AB75-807DC91DAD09}">
      <dgm:prSet/>
      <dgm:spPr/>
      <dgm:t>
        <a:bodyPr/>
        <a:lstStyle/>
        <a:p>
          <a:endParaRPr lang="en-US"/>
        </a:p>
      </dgm:t>
    </dgm:pt>
    <dgm:pt modelId="{5D8ED938-AE48-0744-BB86-7E431FCE97BA}" type="pres">
      <dgm:prSet presAssocID="{11CE7ECF-1A80-284F-A52C-A124DF72D895}" presName="compositeShape" presStyleCnt="0">
        <dgm:presLayoutVars>
          <dgm:chMax val="7"/>
          <dgm:dir/>
          <dgm:resizeHandles val="exact"/>
        </dgm:presLayoutVars>
      </dgm:prSet>
      <dgm:spPr/>
    </dgm:pt>
    <dgm:pt modelId="{8CCDB2FD-E887-6745-97FD-040AD7B9C097}" type="pres">
      <dgm:prSet presAssocID="{11CE7ECF-1A80-284F-A52C-A124DF72D895}" presName="wedge1" presStyleLbl="node1" presStyleIdx="0" presStyleCnt="3"/>
      <dgm:spPr/>
      <dgm:t>
        <a:bodyPr/>
        <a:lstStyle/>
        <a:p>
          <a:endParaRPr lang="en-US"/>
        </a:p>
      </dgm:t>
    </dgm:pt>
    <dgm:pt modelId="{DB34F0DB-F9FE-AA4E-A5D2-E5A5FD29DD15}" type="pres">
      <dgm:prSet presAssocID="{11CE7ECF-1A80-284F-A52C-A124DF72D895}" presName="dummy1a" presStyleCnt="0"/>
      <dgm:spPr/>
    </dgm:pt>
    <dgm:pt modelId="{61774C57-3266-3346-8482-D856434763C4}" type="pres">
      <dgm:prSet presAssocID="{11CE7ECF-1A80-284F-A52C-A124DF72D895}" presName="dummy1b" presStyleCnt="0"/>
      <dgm:spPr/>
    </dgm:pt>
    <dgm:pt modelId="{A78AFE48-73D1-0B4F-BB6E-277F00AE5B06}" type="pres">
      <dgm:prSet presAssocID="{11CE7ECF-1A80-284F-A52C-A124DF72D895}" presName="wedge1Tx" presStyleLbl="node1" presStyleIdx="0" presStyleCnt="3">
        <dgm:presLayoutVars>
          <dgm:chMax val="0"/>
          <dgm:chPref val="0"/>
          <dgm:bulletEnabled val="1"/>
        </dgm:presLayoutVars>
      </dgm:prSet>
      <dgm:spPr/>
      <dgm:t>
        <a:bodyPr/>
        <a:lstStyle/>
        <a:p>
          <a:endParaRPr lang="en-US"/>
        </a:p>
      </dgm:t>
    </dgm:pt>
    <dgm:pt modelId="{EB3A6738-F511-FB46-9E7B-04D55FF6AF9D}" type="pres">
      <dgm:prSet presAssocID="{11CE7ECF-1A80-284F-A52C-A124DF72D895}" presName="wedge2" presStyleLbl="node1" presStyleIdx="1" presStyleCnt="3"/>
      <dgm:spPr/>
      <dgm:t>
        <a:bodyPr/>
        <a:lstStyle/>
        <a:p>
          <a:endParaRPr lang="en-US"/>
        </a:p>
      </dgm:t>
    </dgm:pt>
    <dgm:pt modelId="{13B798AA-DABE-FC4F-8F52-2AF72AA953BC}" type="pres">
      <dgm:prSet presAssocID="{11CE7ECF-1A80-284F-A52C-A124DF72D895}" presName="dummy2a" presStyleCnt="0"/>
      <dgm:spPr/>
    </dgm:pt>
    <dgm:pt modelId="{E1099E46-038F-464F-BFFD-C62B13FB6BCC}" type="pres">
      <dgm:prSet presAssocID="{11CE7ECF-1A80-284F-A52C-A124DF72D895}" presName="dummy2b" presStyleCnt="0"/>
      <dgm:spPr/>
    </dgm:pt>
    <dgm:pt modelId="{B8E1148A-2624-E641-AD98-92D732B747F7}" type="pres">
      <dgm:prSet presAssocID="{11CE7ECF-1A80-284F-A52C-A124DF72D895}" presName="wedge2Tx" presStyleLbl="node1" presStyleIdx="1" presStyleCnt="3">
        <dgm:presLayoutVars>
          <dgm:chMax val="0"/>
          <dgm:chPref val="0"/>
          <dgm:bulletEnabled val="1"/>
        </dgm:presLayoutVars>
      </dgm:prSet>
      <dgm:spPr/>
      <dgm:t>
        <a:bodyPr/>
        <a:lstStyle/>
        <a:p>
          <a:endParaRPr lang="en-US"/>
        </a:p>
      </dgm:t>
    </dgm:pt>
    <dgm:pt modelId="{175F9617-7B51-8049-92F4-228789B5D952}" type="pres">
      <dgm:prSet presAssocID="{11CE7ECF-1A80-284F-A52C-A124DF72D895}" presName="wedge3" presStyleLbl="node1" presStyleIdx="2" presStyleCnt="3"/>
      <dgm:spPr/>
      <dgm:t>
        <a:bodyPr/>
        <a:lstStyle/>
        <a:p>
          <a:endParaRPr lang="en-US"/>
        </a:p>
      </dgm:t>
    </dgm:pt>
    <dgm:pt modelId="{63B32F3D-F485-EF45-AA97-76B8397B2359}" type="pres">
      <dgm:prSet presAssocID="{11CE7ECF-1A80-284F-A52C-A124DF72D895}" presName="dummy3a" presStyleCnt="0"/>
      <dgm:spPr/>
    </dgm:pt>
    <dgm:pt modelId="{87F40389-422E-3F4F-9066-898810017238}" type="pres">
      <dgm:prSet presAssocID="{11CE7ECF-1A80-284F-A52C-A124DF72D895}" presName="dummy3b" presStyleCnt="0"/>
      <dgm:spPr/>
    </dgm:pt>
    <dgm:pt modelId="{49C0D74A-01B5-8544-A87C-EE8CFB67C179}" type="pres">
      <dgm:prSet presAssocID="{11CE7ECF-1A80-284F-A52C-A124DF72D895}" presName="wedge3Tx" presStyleLbl="node1" presStyleIdx="2" presStyleCnt="3">
        <dgm:presLayoutVars>
          <dgm:chMax val="0"/>
          <dgm:chPref val="0"/>
          <dgm:bulletEnabled val="1"/>
        </dgm:presLayoutVars>
      </dgm:prSet>
      <dgm:spPr/>
      <dgm:t>
        <a:bodyPr/>
        <a:lstStyle/>
        <a:p>
          <a:endParaRPr lang="en-US"/>
        </a:p>
      </dgm:t>
    </dgm:pt>
    <dgm:pt modelId="{959622F2-6FD3-D041-BA31-E979D8B6E651}" type="pres">
      <dgm:prSet presAssocID="{67DF0948-7775-3542-BB8B-8BAA049C5D3E}" presName="arrowWedge1" presStyleLbl="fgSibTrans2D1" presStyleIdx="0" presStyleCnt="3"/>
      <dgm:spPr/>
    </dgm:pt>
    <dgm:pt modelId="{73A6CE62-FF4B-A84B-8FFF-099FFD6F8678}" type="pres">
      <dgm:prSet presAssocID="{F88C3614-3C81-8346-A9DF-ADB076CA1339}" presName="arrowWedge2" presStyleLbl="fgSibTrans2D1" presStyleIdx="1" presStyleCnt="3"/>
      <dgm:spPr/>
    </dgm:pt>
    <dgm:pt modelId="{528D4623-AB66-A24F-A9C4-25ADB53B8DB3}" type="pres">
      <dgm:prSet presAssocID="{923FDDD0-60CF-0B41-9188-82ABEAA3F598}" presName="arrowWedge3" presStyleLbl="fgSibTrans2D1" presStyleIdx="2" presStyleCnt="3"/>
      <dgm:spPr/>
    </dgm:pt>
  </dgm:ptLst>
  <dgm:cxnLst>
    <dgm:cxn modelId="{386693A9-EED2-FE42-B321-426212573B55}" type="presOf" srcId="{8DA8D646-A320-6843-96B9-F26D05CA40B1}" destId="{B8E1148A-2624-E641-AD98-92D732B747F7}" srcOrd="1" destOrd="0" presId="urn:microsoft.com/office/officeart/2005/8/layout/cycle8"/>
    <dgm:cxn modelId="{E8C262D4-E958-474B-B847-94C705F391A8}" type="presOf" srcId="{E774E21F-CF3C-6342-B6A6-00792B7E7E68}" destId="{A78AFE48-73D1-0B4F-BB6E-277F00AE5B06}" srcOrd="1" destOrd="0" presId="urn:microsoft.com/office/officeart/2005/8/layout/cycle8"/>
    <dgm:cxn modelId="{265683E9-8603-814E-8E57-8F9948540198}" srcId="{11CE7ECF-1A80-284F-A52C-A124DF72D895}" destId="{8DA8D646-A320-6843-96B9-F26D05CA40B1}" srcOrd="1" destOrd="0" parTransId="{3AAA0F30-B1A8-1940-BC0A-DD646B4B7C81}" sibTransId="{F88C3614-3C81-8346-A9DF-ADB076CA1339}"/>
    <dgm:cxn modelId="{625BE54B-8CEA-3F4C-822A-7BBCA8833071}" type="presOf" srcId="{8DA8D646-A320-6843-96B9-F26D05CA40B1}" destId="{EB3A6738-F511-FB46-9E7B-04D55FF6AF9D}" srcOrd="0" destOrd="0" presId="urn:microsoft.com/office/officeart/2005/8/layout/cycle8"/>
    <dgm:cxn modelId="{E14A32A3-F726-5E4E-8F59-B9B8716000F3}" type="presOf" srcId="{86EFB791-3826-1043-8852-4F1971B8EBAE}" destId="{49C0D74A-01B5-8544-A87C-EE8CFB67C179}" srcOrd="1" destOrd="0" presId="urn:microsoft.com/office/officeart/2005/8/layout/cycle8"/>
    <dgm:cxn modelId="{19EF5807-C826-8E4A-A076-17F1677C8879}" type="presOf" srcId="{86EFB791-3826-1043-8852-4F1971B8EBAE}" destId="{175F9617-7B51-8049-92F4-228789B5D952}" srcOrd="0" destOrd="0" presId="urn:microsoft.com/office/officeart/2005/8/layout/cycle8"/>
    <dgm:cxn modelId="{AD00E315-35DF-9D45-8105-2450E568B623}" type="presOf" srcId="{E774E21F-CF3C-6342-B6A6-00792B7E7E68}" destId="{8CCDB2FD-E887-6745-97FD-040AD7B9C097}" srcOrd="0" destOrd="0" presId="urn:microsoft.com/office/officeart/2005/8/layout/cycle8"/>
    <dgm:cxn modelId="{26276906-157C-4C42-AB75-807DC91DAD09}" srcId="{11CE7ECF-1A80-284F-A52C-A124DF72D895}" destId="{86EFB791-3826-1043-8852-4F1971B8EBAE}" srcOrd="2" destOrd="0" parTransId="{91CC0D95-F7B6-7849-B17F-38D4974ABD5F}" sibTransId="{923FDDD0-60CF-0B41-9188-82ABEAA3F598}"/>
    <dgm:cxn modelId="{E7B92E4D-26AF-A84A-B59E-EB9E6B7D5578}" srcId="{11CE7ECF-1A80-284F-A52C-A124DF72D895}" destId="{E774E21F-CF3C-6342-B6A6-00792B7E7E68}" srcOrd="0" destOrd="0" parTransId="{F67FAFCD-6D33-724B-B134-768C3A7A4E4F}" sibTransId="{67DF0948-7775-3542-BB8B-8BAA049C5D3E}"/>
    <dgm:cxn modelId="{CC97A469-0DA1-B04F-81A5-3355BC74EA88}" type="presOf" srcId="{11CE7ECF-1A80-284F-A52C-A124DF72D895}" destId="{5D8ED938-AE48-0744-BB86-7E431FCE97BA}" srcOrd="0" destOrd="0" presId="urn:microsoft.com/office/officeart/2005/8/layout/cycle8"/>
    <dgm:cxn modelId="{E3794A8B-E8B3-AB40-BC2A-637B5258843F}" type="presParOf" srcId="{5D8ED938-AE48-0744-BB86-7E431FCE97BA}" destId="{8CCDB2FD-E887-6745-97FD-040AD7B9C097}" srcOrd="0" destOrd="0" presId="urn:microsoft.com/office/officeart/2005/8/layout/cycle8"/>
    <dgm:cxn modelId="{61971DE1-61EA-6E49-B7A5-310C5303E338}" type="presParOf" srcId="{5D8ED938-AE48-0744-BB86-7E431FCE97BA}" destId="{DB34F0DB-F9FE-AA4E-A5D2-E5A5FD29DD15}" srcOrd="1" destOrd="0" presId="urn:microsoft.com/office/officeart/2005/8/layout/cycle8"/>
    <dgm:cxn modelId="{BC989ED7-6609-D646-A53D-52E2C46359FA}" type="presParOf" srcId="{5D8ED938-AE48-0744-BB86-7E431FCE97BA}" destId="{61774C57-3266-3346-8482-D856434763C4}" srcOrd="2" destOrd="0" presId="urn:microsoft.com/office/officeart/2005/8/layout/cycle8"/>
    <dgm:cxn modelId="{F7557152-A38F-9E47-AC71-87A1010060DF}" type="presParOf" srcId="{5D8ED938-AE48-0744-BB86-7E431FCE97BA}" destId="{A78AFE48-73D1-0B4F-BB6E-277F00AE5B06}" srcOrd="3" destOrd="0" presId="urn:microsoft.com/office/officeart/2005/8/layout/cycle8"/>
    <dgm:cxn modelId="{916A25BE-4E79-6D49-9F52-7E47DCAB43DB}" type="presParOf" srcId="{5D8ED938-AE48-0744-BB86-7E431FCE97BA}" destId="{EB3A6738-F511-FB46-9E7B-04D55FF6AF9D}" srcOrd="4" destOrd="0" presId="urn:microsoft.com/office/officeart/2005/8/layout/cycle8"/>
    <dgm:cxn modelId="{2C8D9C15-E5E7-EA4C-81D6-99890CD6BE4D}" type="presParOf" srcId="{5D8ED938-AE48-0744-BB86-7E431FCE97BA}" destId="{13B798AA-DABE-FC4F-8F52-2AF72AA953BC}" srcOrd="5" destOrd="0" presId="urn:microsoft.com/office/officeart/2005/8/layout/cycle8"/>
    <dgm:cxn modelId="{709ABA0A-DC89-1D4B-9836-99CB50B8C572}" type="presParOf" srcId="{5D8ED938-AE48-0744-BB86-7E431FCE97BA}" destId="{E1099E46-038F-464F-BFFD-C62B13FB6BCC}" srcOrd="6" destOrd="0" presId="urn:microsoft.com/office/officeart/2005/8/layout/cycle8"/>
    <dgm:cxn modelId="{01F568B6-EDE9-DD49-8EC6-3B530059273F}" type="presParOf" srcId="{5D8ED938-AE48-0744-BB86-7E431FCE97BA}" destId="{B8E1148A-2624-E641-AD98-92D732B747F7}" srcOrd="7" destOrd="0" presId="urn:microsoft.com/office/officeart/2005/8/layout/cycle8"/>
    <dgm:cxn modelId="{EA58AAD7-A25C-6847-B26B-46A672B257EC}" type="presParOf" srcId="{5D8ED938-AE48-0744-BB86-7E431FCE97BA}" destId="{175F9617-7B51-8049-92F4-228789B5D952}" srcOrd="8" destOrd="0" presId="urn:microsoft.com/office/officeart/2005/8/layout/cycle8"/>
    <dgm:cxn modelId="{5B1564D4-7C5A-2E44-ACBA-D5FEBBB0BE55}" type="presParOf" srcId="{5D8ED938-AE48-0744-BB86-7E431FCE97BA}" destId="{63B32F3D-F485-EF45-AA97-76B8397B2359}" srcOrd="9" destOrd="0" presId="urn:microsoft.com/office/officeart/2005/8/layout/cycle8"/>
    <dgm:cxn modelId="{3EC36334-AA1D-6245-ACFF-50A5B44B24C9}" type="presParOf" srcId="{5D8ED938-AE48-0744-BB86-7E431FCE97BA}" destId="{87F40389-422E-3F4F-9066-898810017238}" srcOrd="10" destOrd="0" presId="urn:microsoft.com/office/officeart/2005/8/layout/cycle8"/>
    <dgm:cxn modelId="{6D017E9A-DFD6-CB4C-9B90-21FCD8FDB950}" type="presParOf" srcId="{5D8ED938-AE48-0744-BB86-7E431FCE97BA}" destId="{49C0D74A-01B5-8544-A87C-EE8CFB67C179}" srcOrd="11" destOrd="0" presId="urn:microsoft.com/office/officeart/2005/8/layout/cycle8"/>
    <dgm:cxn modelId="{04D630B0-A597-644C-A6D5-9D5254A2BD46}" type="presParOf" srcId="{5D8ED938-AE48-0744-BB86-7E431FCE97BA}" destId="{959622F2-6FD3-D041-BA31-E979D8B6E651}" srcOrd="12" destOrd="0" presId="urn:microsoft.com/office/officeart/2005/8/layout/cycle8"/>
    <dgm:cxn modelId="{F6E528AF-34DC-7F49-93E5-0A2FD69CB4DA}" type="presParOf" srcId="{5D8ED938-AE48-0744-BB86-7E431FCE97BA}" destId="{73A6CE62-FF4B-A84B-8FFF-099FFD6F8678}" srcOrd="13" destOrd="0" presId="urn:microsoft.com/office/officeart/2005/8/layout/cycle8"/>
    <dgm:cxn modelId="{5F0B7AE3-1970-B64E-800A-607DD7CD4D91}" type="presParOf" srcId="{5D8ED938-AE48-0744-BB86-7E431FCE97BA}" destId="{528D4623-AB66-A24F-A9C4-25ADB53B8DB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C66F3FD-AE87-FE48-8BFD-0F767C45D744}"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79E29934-5D74-CD4D-A5C9-C7170F9C4EEB}">
      <dgm:prSet phldrT="[Text]"/>
      <dgm:spPr/>
      <dgm:t>
        <a:bodyPr/>
        <a:lstStyle/>
        <a:p>
          <a:r>
            <a:rPr lang="en-US" b="1" dirty="0" smtClean="0">
              <a:solidFill>
                <a:srgbClr val="000000"/>
              </a:solidFill>
            </a:rPr>
            <a:t>Assess</a:t>
          </a:r>
        </a:p>
        <a:p>
          <a:r>
            <a:rPr lang="en-US" dirty="0" smtClean="0">
              <a:solidFill>
                <a:srgbClr val="000000"/>
              </a:solidFill>
            </a:rPr>
            <a:t>(PLAAFP or FBA)</a:t>
          </a:r>
          <a:endParaRPr lang="en-US" dirty="0">
            <a:solidFill>
              <a:srgbClr val="000000"/>
            </a:solidFill>
          </a:endParaRPr>
        </a:p>
      </dgm:t>
    </dgm:pt>
    <dgm:pt modelId="{D538C888-3B7A-1F4C-A84C-98EA3AB9F859}" type="parTrans" cxnId="{26B9F8CE-51F1-0649-8AC9-33F611CF8DF1}">
      <dgm:prSet/>
      <dgm:spPr/>
      <dgm:t>
        <a:bodyPr/>
        <a:lstStyle/>
        <a:p>
          <a:endParaRPr lang="en-US"/>
        </a:p>
      </dgm:t>
    </dgm:pt>
    <dgm:pt modelId="{1251B27E-5937-D240-9221-3EF36B8AA6A0}" type="sibTrans" cxnId="{26B9F8CE-51F1-0649-8AC9-33F611CF8DF1}">
      <dgm:prSet/>
      <dgm:spPr/>
      <dgm:t>
        <a:bodyPr/>
        <a:lstStyle/>
        <a:p>
          <a:endParaRPr lang="en-US"/>
        </a:p>
      </dgm:t>
    </dgm:pt>
    <dgm:pt modelId="{E838E0C0-70BF-2540-8CF8-5914C14FE26E}">
      <dgm:prSet phldrT="[Text]"/>
      <dgm:spPr/>
      <dgm:t>
        <a:bodyPr/>
        <a:lstStyle/>
        <a:p>
          <a:r>
            <a:rPr lang="en-US" b="1" dirty="0" smtClean="0">
              <a:solidFill>
                <a:srgbClr val="000000"/>
              </a:solidFill>
            </a:rPr>
            <a:t>Reflect</a:t>
          </a:r>
        </a:p>
        <a:p>
          <a:r>
            <a:rPr lang="en-US" dirty="0" smtClean="0">
              <a:solidFill>
                <a:srgbClr val="000000"/>
              </a:solidFill>
            </a:rPr>
            <a:t>(Improvements?) </a:t>
          </a:r>
          <a:endParaRPr lang="en-US" dirty="0">
            <a:solidFill>
              <a:srgbClr val="000000"/>
            </a:solidFill>
          </a:endParaRPr>
        </a:p>
      </dgm:t>
    </dgm:pt>
    <dgm:pt modelId="{A139B280-FB63-4541-90A9-3A8AF911B6EC}" type="parTrans" cxnId="{7AE9F4D7-7545-5240-80AC-0B7C8846882F}">
      <dgm:prSet/>
      <dgm:spPr/>
      <dgm:t>
        <a:bodyPr/>
        <a:lstStyle/>
        <a:p>
          <a:endParaRPr lang="en-US"/>
        </a:p>
      </dgm:t>
    </dgm:pt>
    <dgm:pt modelId="{0422FFC2-3DFD-964A-A733-EC98238504D6}" type="sibTrans" cxnId="{7AE9F4D7-7545-5240-80AC-0B7C8846882F}">
      <dgm:prSet/>
      <dgm:spPr/>
      <dgm:t>
        <a:bodyPr/>
        <a:lstStyle/>
        <a:p>
          <a:endParaRPr lang="en-US"/>
        </a:p>
      </dgm:t>
    </dgm:pt>
    <dgm:pt modelId="{C6648FED-2C81-7A49-8930-902999C7F64D}">
      <dgm:prSet phldrT="[Text]"/>
      <dgm:spPr/>
      <dgm:t>
        <a:bodyPr/>
        <a:lstStyle/>
        <a:p>
          <a:r>
            <a:rPr lang="en-US" b="1" dirty="0" smtClean="0">
              <a:solidFill>
                <a:srgbClr val="000000"/>
              </a:solidFill>
            </a:rPr>
            <a:t>Collect</a:t>
          </a:r>
        </a:p>
        <a:p>
          <a:r>
            <a:rPr lang="en-US" dirty="0" smtClean="0">
              <a:solidFill>
                <a:srgbClr val="000000"/>
              </a:solidFill>
            </a:rPr>
            <a:t>(Baseline &amp; Ongoing Data)</a:t>
          </a:r>
          <a:endParaRPr lang="en-US" dirty="0">
            <a:solidFill>
              <a:srgbClr val="000000"/>
            </a:solidFill>
          </a:endParaRPr>
        </a:p>
      </dgm:t>
    </dgm:pt>
    <dgm:pt modelId="{9221BB5C-FE60-0A41-B4CB-9C7E6563ED74}" type="parTrans" cxnId="{DCBE43A2-983B-104D-B1FD-727F6FB7488C}">
      <dgm:prSet/>
      <dgm:spPr/>
      <dgm:t>
        <a:bodyPr/>
        <a:lstStyle/>
        <a:p>
          <a:endParaRPr lang="en-US"/>
        </a:p>
      </dgm:t>
    </dgm:pt>
    <dgm:pt modelId="{0CE197AA-07E4-044F-961A-E78FA9097C32}" type="sibTrans" cxnId="{DCBE43A2-983B-104D-B1FD-727F6FB7488C}">
      <dgm:prSet/>
      <dgm:spPr/>
      <dgm:t>
        <a:bodyPr/>
        <a:lstStyle/>
        <a:p>
          <a:endParaRPr lang="en-US"/>
        </a:p>
      </dgm:t>
    </dgm:pt>
    <dgm:pt modelId="{27629E0C-1F86-4946-8CF5-91CE8971B1D6}" type="pres">
      <dgm:prSet presAssocID="{5C66F3FD-AE87-FE48-8BFD-0F767C45D744}" presName="Name0" presStyleCnt="0">
        <dgm:presLayoutVars>
          <dgm:dir/>
          <dgm:resizeHandles val="exact"/>
        </dgm:presLayoutVars>
      </dgm:prSet>
      <dgm:spPr/>
      <dgm:t>
        <a:bodyPr/>
        <a:lstStyle/>
        <a:p>
          <a:endParaRPr lang="en-US"/>
        </a:p>
      </dgm:t>
    </dgm:pt>
    <dgm:pt modelId="{E5AB26C9-FA90-594F-A02F-D202B4116592}" type="pres">
      <dgm:prSet presAssocID="{79E29934-5D74-CD4D-A5C9-C7170F9C4EEB}" presName="node" presStyleLbl="node1" presStyleIdx="0" presStyleCnt="3">
        <dgm:presLayoutVars>
          <dgm:bulletEnabled val="1"/>
        </dgm:presLayoutVars>
      </dgm:prSet>
      <dgm:spPr/>
      <dgm:t>
        <a:bodyPr/>
        <a:lstStyle/>
        <a:p>
          <a:endParaRPr lang="en-US"/>
        </a:p>
      </dgm:t>
    </dgm:pt>
    <dgm:pt modelId="{F4CBC83A-C53D-5E47-9626-91C368649C40}" type="pres">
      <dgm:prSet presAssocID="{1251B27E-5937-D240-9221-3EF36B8AA6A0}" presName="sibTrans" presStyleLbl="sibTrans2D1" presStyleIdx="0" presStyleCnt="3" custLinFactNeighborX="18387" custLinFactNeighborY="-29940"/>
      <dgm:spPr/>
      <dgm:t>
        <a:bodyPr/>
        <a:lstStyle/>
        <a:p>
          <a:endParaRPr lang="en-US"/>
        </a:p>
      </dgm:t>
    </dgm:pt>
    <dgm:pt modelId="{CDCEE8AD-6D09-EA49-B84E-77E3E7C274B9}" type="pres">
      <dgm:prSet presAssocID="{1251B27E-5937-D240-9221-3EF36B8AA6A0}" presName="connectorText" presStyleLbl="sibTrans2D1" presStyleIdx="0" presStyleCnt="3"/>
      <dgm:spPr/>
      <dgm:t>
        <a:bodyPr/>
        <a:lstStyle/>
        <a:p>
          <a:endParaRPr lang="en-US"/>
        </a:p>
      </dgm:t>
    </dgm:pt>
    <dgm:pt modelId="{EB3B16E0-AB08-8148-98F6-7D25ACD19531}" type="pres">
      <dgm:prSet presAssocID="{E838E0C0-70BF-2540-8CF8-5914C14FE26E}" presName="node" presStyleLbl="node1" presStyleIdx="1" presStyleCnt="3">
        <dgm:presLayoutVars>
          <dgm:bulletEnabled val="1"/>
        </dgm:presLayoutVars>
      </dgm:prSet>
      <dgm:spPr/>
      <dgm:t>
        <a:bodyPr/>
        <a:lstStyle/>
        <a:p>
          <a:endParaRPr lang="en-US"/>
        </a:p>
      </dgm:t>
    </dgm:pt>
    <dgm:pt modelId="{D41C321F-5451-2943-A2EF-A37B7D5B3CEC}" type="pres">
      <dgm:prSet presAssocID="{0422FFC2-3DFD-964A-A733-EC98238504D6}" presName="sibTrans" presStyleLbl="sibTrans2D1" presStyleIdx="1" presStyleCnt="3"/>
      <dgm:spPr/>
      <dgm:t>
        <a:bodyPr/>
        <a:lstStyle/>
        <a:p>
          <a:endParaRPr lang="en-US"/>
        </a:p>
      </dgm:t>
    </dgm:pt>
    <dgm:pt modelId="{17E79D6D-94BC-704A-BEE8-856455BB6593}" type="pres">
      <dgm:prSet presAssocID="{0422FFC2-3DFD-964A-A733-EC98238504D6}" presName="connectorText" presStyleLbl="sibTrans2D1" presStyleIdx="1" presStyleCnt="3"/>
      <dgm:spPr/>
      <dgm:t>
        <a:bodyPr/>
        <a:lstStyle/>
        <a:p>
          <a:endParaRPr lang="en-US"/>
        </a:p>
      </dgm:t>
    </dgm:pt>
    <dgm:pt modelId="{96A16E83-AE01-6844-A987-A36AE301C277}" type="pres">
      <dgm:prSet presAssocID="{C6648FED-2C81-7A49-8930-902999C7F64D}" presName="node" presStyleLbl="node1" presStyleIdx="2" presStyleCnt="3">
        <dgm:presLayoutVars>
          <dgm:bulletEnabled val="1"/>
        </dgm:presLayoutVars>
      </dgm:prSet>
      <dgm:spPr/>
      <dgm:t>
        <a:bodyPr/>
        <a:lstStyle/>
        <a:p>
          <a:endParaRPr lang="en-US"/>
        </a:p>
      </dgm:t>
    </dgm:pt>
    <dgm:pt modelId="{37C64C4B-AFF3-AF49-B324-9E29C35A9EFB}" type="pres">
      <dgm:prSet presAssocID="{0CE197AA-07E4-044F-961A-E78FA9097C32}" presName="sibTrans" presStyleLbl="sibTrans2D1" presStyleIdx="2" presStyleCnt="3" custLinFactNeighborX="-19677" custLinFactNeighborY="-38304"/>
      <dgm:spPr/>
      <dgm:t>
        <a:bodyPr/>
        <a:lstStyle/>
        <a:p>
          <a:endParaRPr lang="en-US"/>
        </a:p>
      </dgm:t>
    </dgm:pt>
    <dgm:pt modelId="{ED167A8F-ADD8-1C48-8C38-4523C9509E66}" type="pres">
      <dgm:prSet presAssocID="{0CE197AA-07E4-044F-961A-E78FA9097C32}" presName="connectorText" presStyleLbl="sibTrans2D1" presStyleIdx="2" presStyleCnt="3"/>
      <dgm:spPr/>
      <dgm:t>
        <a:bodyPr/>
        <a:lstStyle/>
        <a:p>
          <a:endParaRPr lang="en-US"/>
        </a:p>
      </dgm:t>
    </dgm:pt>
  </dgm:ptLst>
  <dgm:cxnLst>
    <dgm:cxn modelId="{2097D019-19BC-2A4B-8161-C4F5BC5945B8}" type="presOf" srcId="{79E29934-5D74-CD4D-A5C9-C7170F9C4EEB}" destId="{E5AB26C9-FA90-594F-A02F-D202B4116592}" srcOrd="0" destOrd="0" presId="urn:microsoft.com/office/officeart/2005/8/layout/cycle7"/>
    <dgm:cxn modelId="{5B986061-1020-A24B-8CC8-48B2CB53E7DE}" type="presOf" srcId="{1251B27E-5937-D240-9221-3EF36B8AA6A0}" destId="{CDCEE8AD-6D09-EA49-B84E-77E3E7C274B9}" srcOrd="1" destOrd="0" presId="urn:microsoft.com/office/officeart/2005/8/layout/cycle7"/>
    <dgm:cxn modelId="{61D5E62F-C0E7-4A4B-BFDD-A3FA069ED9E5}" type="presOf" srcId="{0CE197AA-07E4-044F-961A-E78FA9097C32}" destId="{37C64C4B-AFF3-AF49-B324-9E29C35A9EFB}" srcOrd="0" destOrd="0" presId="urn:microsoft.com/office/officeart/2005/8/layout/cycle7"/>
    <dgm:cxn modelId="{F34022DF-E6E4-6942-B188-B80656EF73D7}" type="presOf" srcId="{0422FFC2-3DFD-964A-A733-EC98238504D6}" destId="{17E79D6D-94BC-704A-BEE8-856455BB6593}" srcOrd="1" destOrd="0" presId="urn:microsoft.com/office/officeart/2005/8/layout/cycle7"/>
    <dgm:cxn modelId="{26B9F8CE-51F1-0649-8AC9-33F611CF8DF1}" srcId="{5C66F3FD-AE87-FE48-8BFD-0F767C45D744}" destId="{79E29934-5D74-CD4D-A5C9-C7170F9C4EEB}" srcOrd="0" destOrd="0" parTransId="{D538C888-3B7A-1F4C-A84C-98EA3AB9F859}" sibTransId="{1251B27E-5937-D240-9221-3EF36B8AA6A0}"/>
    <dgm:cxn modelId="{DCBE43A2-983B-104D-B1FD-727F6FB7488C}" srcId="{5C66F3FD-AE87-FE48-8BFD-0F767C45D744}" destId="{C6648FED-2C81-7A49-8930-902999C7F64D}" srcOrd="2" destOrd="0" parTransId="{9221BB5C-FE60-0A41-B4CB-9C7E6563ED74}" sibTransId="{0CE197AA-07E4-044F-961A-E78FA9097C32}"/>
    <dgm:cxn modelId="{98D56443-6BD1-F545-9831-C6FC09BB9C7D}" type="presOf" srcId="{1251B27E-5937-D240-9221-3EF36B8AA6A0}" destId="{F4CBC83A-C53D-5E47-9626-91C368649C40}" srcOrd="0" destOrd="0" presId="urn:microsoft.com/office/officeart/2005/8/layout/cycle7"/>
    <dgm:cxn modelId="{DB047893-B70A-4949-8DA6-CC8DC842A2B6}" type="presOf" srcId="{0422FFC2-3DFD-964A-A733-EC98238504D6}" destId="{D41C321F-5451-2943-A2EF-A37B7D5B3CEC}" srcOrd="0" destOrd="0" presId="urn:microsoft.com/office/officeart/2005/8/layout/cycle7"/>
    <dgm:cxn modelId="{21576D46-C3E2-6749-A568-A6D550E6B300}" type="presOf" srcId="{0CE197AA-07E4-044F-961A-E78FA9097C32}" destId="{ED167A8F-ADD8-1C48-8C38-4523C9509E66}" srcOrd="1" destOrd="0" presId="urn:microsoft.com/office/officeart/2005/8/layout/cycle7"/>
    <dgm:cxn modelId="{7AE9F4D7-7545-5240-80AC-0B7C8846882F}" srcId="{5C66F3FD-AE87-FE48-8BFD-0F767C45D744}" destId="{E838E0C0-70BF-2540-8CF8-5914C14FE26E}" srcOrd="1" destOrd="0" parTransId="{A139B280-FB63-4541-90A9-3A8AF911B6EC}" sibTransId="{0422FFC2-3DFD-964A-A733-EC98238504D6}"/>
    <dgm:cxn modelId="{878C5EB2-C972-0344-BC6C-133611FB0982}" type="presOf" srcId="{E838E0C0-70BF-2540-8CF8-5914C14FE26E}" destId="{EB3B16E0-AB08-8148-98F6-7D25ACD19531}" srcOrd="0" destOrd="0" presId="urn:microsoft.com/office/officeart/2005/8/layout/cycle7"/>
    <dgm:cxn modelId="{2C2F9945-FDBB-C44C-B6A1-984A64DBA5CC}" type="presOf" srcId="{5C66F3FD-AE87-FE48-8BFD-0F767C45D744}" destId="{27629E0C-1F86-4946-8CF5-91CE8971B1D6}" srcOrd="0" destOrd="0" presId="urn:microsoft.com/office/officeart/2005/8/layout/cycle7"/>
    <dgm:cxn modelId="{62E0713F-BE6E-AE49-B812-D9621B783270}" type="presOf" srcId="{C6648FED-2C81-7A49-8930-902999C7F64D}" destId="{96A16E83-AE01-6844-A987-A36AE301C277}" srcOrd="0" destOrd="0" presId="urn:microsoft.com/office/officeart/2005/8/layout/cycle7"/>
    <dgm:cxn modelId="{D3FB121C-FA76-9C41-8337-ED2AB06B2FD4}" type="presParOf" srcId="{27629E0C-1F86-4946-8CF5-91CE8971B1D6}" destId="{E5AB26C9-FA90-594F-A02F-D202B4116592}" srcOrd="0" destOrd="0" presId="urn:microsoft.com/office/officeart/2005/8/layout/cycle7"/>
    <dgm:cxn modelId="{1D3F135C-CFF4-A642-AC2D-DAC66021CF34}" type="presParOf" srcId="{27629E0C-1F86-4946-8CF5-91CE8971B1D6}" destId="{F4CBC83A-C53D-5E47-9626-91C368649C40}" srcOrd="1" destOrd="0" presId="urn:microsoft.com/office/officeart/2005/8/layout/cycle7"/>
    <dgm:cxn modelId="{5A525914-F730-1147-AB3C-9C3F569C44A0}" type="presParOf" srcId="{F4CBC83A-C53D-5E47-9626-91C368649C40}" destId="{CDCEE8AD-6D09-EA49-B84E-77E3E7C274B9}" srcOrd="0" destOrd="0" presId="urn:microsoft.com/office/officeart/2005/8/layout/cycle7"/>
    <dgm:cxn modelId="{50C159C1-B54B-CA41-8C09-02946ECF81CE}" type="presParOf" srcId="{27629E0C-1F86-4946-8CF5-91CE8971B1D6}" destId="{EB3B16E0-AB08-8148-98F6-7D25ACD19531}" srcOrd="2" destOrd="0" presId="urn:microsoft.com/office/officeart/2005/8/layout/cycle7"/>
    <dgm:cxn modelId="{F2510EA0-D880-F047-8E37-A0BE3A4DDD1F}" type="presParOf" srcId="{27629E0C-1F86-4946-8CF5-91CE8971B1D6}" destId="{D41C321F-5451-2943-A2EF-A37B7D5B3CEC}" srcOrd="3" destOrd="0" presId="urn:microsoft.com/office/officeart/2005/8/layout/cycle7"/>
    <dgm:cxn modelId="{29AED60C-5CFC-B944-870E-DA80063DF4CE}" type="presParOf" srcId="{D41C321F-5451-2943-A2EF-A37B7D5B3CEC}" destId="{17E79D6D-94BC-704A-BEE8-856455BB6593}" srcOrd="0" destOrd="0" presId="urn:microsoft.com/office/officeart/2005/8/layout/cycle7"/>
    <dgm:cxn modelId="{1D83B246-D045-EB46-89B3-9E787A8490F0}" type="presParOf" srcId="{27629E0C-1F86-4946-8CF5-91CE8971B1D6}" destId="{96A16E83-AE01-6844-A987-A36AE301C277}" srcOrd="4" destOrd="0" presId="urn:microsoft.com/office/officeart/2005/8/layout/cycle7"/>
    <dgm:cxn modelId="{89F01271-3A6E-3348-8911-CD9EBF8A20B7}" type="presParOf" srcId="{27629E0C-1F86-4946-8CF5-91CE8971B1D6}" destId="{37C64C4B-AFF3-AF49-B324-9E29C35A9EFB}" srcOrd="5" destOrd="0" presId="urn:microsoft.com/office/officeart/2005/8/layout/cycle7"/>
    <dgm:cxn modelId="{B3D78450-6FBC-E140-958A-C79685070F78}" type="presParOf" srcId="{37C64C4B-AFF3-AF49-B324-9E29C35A9EFB}" destId="{ED167A8F-ADD8-1C48-8C38-4523C9509E6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8BB49-307C-F543-83AD-95DE45DE5F07}"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B3E5B7FE-810C-8847-8B79-2F09B0955EDD}">
      <dgm:prSet phldrT="[Text]" custT="1"/>
      <dgm:spPr/>
      <dgm:t>
        <a:bodyPr/>
        <a:lstStyle/>
        <a:p>
          <a:r>
            <a:rPr lang="en-US" sz="1800" b="1" dirty="0" smtClean="0">
              <a:solidFill>
                <a:srgbClr val="000000"/>
              </a:solidFill>
            </a:rPr>
            <a:t>Activities to Support Safe and Healthy Students </a:t>
          </a:r>
          <a:endParaRPr lang="en-US" sz="1800" b="1" dirty="0">
            <a:solidFill>
              <a:srgbClr val="000000"/>
            </a:solidFill>
          </a:endParaRPr>
        </a:p>
      </dgm:t>
    </dgm:pt>
    <dgm:pt modelId="{0BB22354-4FED-7140-9E18-939694AF2056}" type="parTrans" cxnId="{BC6488A0-E684-A446-A0F0-387553630065}">
      <dgm:prSet/>
      <dgm:spPr/>
      <dgm:t>
        <a:bodyPr/>
        <a:lstStyle/>
        <a:p>
          <a:endParaRPr lang="en-US"/>
        </a:p>
      </dgm:t>
    </dgm:pt>
    <dgm:pt modelId="{A7BA0274-8D37-B245-A0E3-76CF6F00B916}" type="sibTrans" cxnId="{BC6488A0-E684-A446-A0F0-387553630065}">
      <dgm:prSet/>
      <dgm:spPr/>
      <dgm:t>
        <a:bodyPr/>
        <a:lstStyle/>
        <a:p>
          <a:endParaRPr lang="en-US"/>
        </a:p>
      </dgm:t>
    </dgm:pt>
    <dgm:pt modelId="{1E508560-1B3F-7845-A415-47EA469769B2}">
      <dgm:prSet phldrT="[Text]" custT="1"/>
      <dgm:spPr/>
      <dgm:t>
        <a:bodyPr/>
        <a:lstStyle/>
        <a:p>
          <a:pPr algn="l"/>
          <a:r>
            <a:rPr lang="en-US" sz="1600" dirty="0" smtClean="0"/>
            <a:t>May include </a:t>
          </a:r>
          <a:r>
            <a:rPr lang="en-US" sz="1600" dirty="0" err="1" smtClean="0"/>
            <a:t>schoolwide</a:t>
          </a:r>
          <a:r>
            <a:rPr lang="en-US" sz="1600" dirty="0" smtClean="0"/>
            <a:t> positive behavioral interventions and supports, including through coordination with similar activities carried out under the Individuals with Disabilities Education Act, to improve academic outcomes and school conditions for student learning</a:t>
          </a:r>
          <a:endParaRPr lang="en-US" sz="1600" dirty="0">
            <a:latin typeface="+mn-lt"/>
          </a:endParaRPr>
        </a:p>
      </dgm:t>
    </dgm:pt>
    <dgm:pt modelId="{0AB1E9A6-BC15-5349-BB0C-96C9BE553848}" type="parTrans" cxnId="{1DFA6C0D-DACC-794A-8ED8-52A22F03D02B}">
      <dgm:prSet/>
      <dgm:spPr/>
      <dgm:t>
        <a:bodyPr/>
        <a:lstStyle/>
        <a:p>
          <a:endParaRPr lang="en-US"/>
        </a:p>
      </dgm:t>
    </dgm:pt>
    <dgm:pt modelId="{2E8A018D-D313-3F48-8751-765CA2493742}" type="sibTrans" cxnId="{1DFA6C0D-DACC-794A-8ED8-52A22F03D02B}">
      <dgm:prSet/>
      <dgm:spPr/>
      <dgm:t>
        <a:bodyPr/>
        <a:lstStyle/>
        <a:p>
          <a:endParaRPr lang="en-US"/>
        </a:p>
      </dgm:t>
    </dgm:pt>
    <dgm:pt modelId="{94DC4DA5-11A9-FE48-9EC5-BC274F6ED1F3}">
      <dgm:prSet phldrT="[Text]" custT="1"/>
      <dgm:spPr/>
      <dgm:t>
        <a:bodyPr/>
        <a:lstStyle/>
        <a:p>
          <a:pPr algn="l"/>
          <a:r>
            <a:rPr lang="en-US" sz="1800" b="1" dirty="0" smtClean="0">
              <a:solidFill>
                <a:srgbClr val="000000"/>
              </a:solidFill>
            </a:rPr>
            <a:t>Targeted Assistance</a:t>
          </a:r>
          <a:endParaRPr lang="en-US" sz="1800" b="1" dirty="0">
            <a:solidFill>
              <a:srgbClr val="000000"/>
            </a:solidFill>
          </a:endParaRPr>
        </a:p>
      </dgm:t>
    </dgm:pt>
    <dgm:pt modelId="{14148752-A33C-DB44-8375-226AF3BAB124}" type="parTrans" cxnId="{C86F6DC5-D04B-F749-82D6-8AD610DA14EE}">
      <dgm:prSet/>
      <dgm:spPr/>
      <dgm:t>
        <a:bodyPr/>
        <a:lstStyle/>
        <a:p>
          <a:endParaRPr lang="en-US"/>
        </a:p>
      </dgm:t>
    </dgm:pt>
    <dgm:pt modelId="{3E189110-DFA0-A643-BF3B-79DD8A64633A}" type="sibTrans" cxnId="{C86F6DC5-D04B-F749-82D6-8AD610DA14EE}">
      <dgm:prSet/>
      <dgm:spPr/>
      <dgm:t>
        <a:bodyPr/>
        <a:lstStyle/>
        <a:p>
          <a:endParaRPr lang="en-US"/>
        </a:p>
      </dgm:t>
    </dgm:pt>
    <dgm:pt modelId="{44F7C80E-23C4-3A4D-8821-A9FE096F63A3}">
      <dgm:prSet phldrT="[Text]"/>
      <dgm:spPr/>
      <dgm:t>
        <a:bodyPr/>
        <a:lstStyle/>
        <a:p>
          <a:r>
            <a:rPr lang="en-US" dirty="0" smtClean="0"/>
            <a:t>May include “a </a:t>
          </a:r>
          <a:r>
            <a:rPr lang="en-US" dirty="0" err="1" smtClean="0"/>
            <a:t>schoolwide</a:t>
          </a:r>
          <a:r>
            <a:rPr lang="en-US" dirty="0" smtClean="0"/>
            <a:t> tiered model to prevent and address behavior problems, and early intervening services, coordinated with similar activities and services carried out under the Individuals with Disabilities Education Act</a:t>
          </a:r>
          <a:r>
            <a:rPr lang="mr-IN" dirty="0" smtClean="0"/>
            <a:t>…</a:t>
          </a:r>
          <a:endParaRPr lang="en-US" dirty="0"/>
        </a:p>
      </dgm:t>
    </dgm:pt>
    <dgm:pt modelId="{18044EDF-43E8-F246-A2B9-348F30373805}" type="parTrans" cxnId="{A76E7E4E-B682-094C-BF40-25161FE82696}">
      <dgm:prSet/>
      <dgm:spPr/>
      <dgm:t>
        <a:bodyPr/>
        <a:lstStyle/>
        <a:p>
          <a:endParaRPr lang="en-US"/>
        </a:p>
      </dgm:t>
    </dgm:pt>
    <dgm:pt modelId="{EE416A12-7983-214E-B3FD-52C404F499D4}" type="sibTrans" cxnId="{A76E7E4E-B682-094C-BF40-25161FE82696}">
      <dgm:prSet/>
      <dgm:spPr/>
      <dgm:t>
        <a:bodyPr/>
        <a:lstStyle/>
        <a:p>
          <a:endParaRPr lang="en-US"/>
        </a:p>
      </dgm:t>
    </dgm:pt>
    <dgm:pt modelId="{FE5F0364-9D88-B042-AF89-2DEC3D1BF4AE}" type="pres">
      <dgm:prSet presAssocID="{9E18BB49-307C-F543-83AD-95DE45DE5F07}" presName="Name0" presStyleCnt="0">
        <dgm:presLayoutVars>
          <dgm:chPref val="3"/>
          <dgm:dir/>
          <dgm:animLvl val="lvl"/>
          <dgm:resizeHandles/>
        </dgm:presLayoutVars>
      </dgm:prSet>
      <dgm:spPr/>
      <dgm:t>
        <a:bodyPr/>
        <a:lstStyle/>
        <a:p>
          <a:endParaRPr lang="en-US"/>
        </a:p>
      </dgm:t>
    </dgm:pt>
    <dgm:pt modelId="{CCBF5A07-3205-D946-873A-96BFD9E5AEC2}" type="pres">
      <dgm:prSet presAssocID="{B3E5B7FE-810C-8847-8B79-2F09B0955EDD}" presName="horFlow" presStyleCnt="0"/>
      <dgm:spPr/>
    </dgm:pt>
    <dgm:pt modelId="{C9E1A136-6E08-B84B-BDAD-100F1B48ED9C}" type="pres">
      <dgm:prSet presAssocID="{B3E5B7FE-810C-8847-8B79-2F09B0955EDD}" presName="bigChev" presStyleLbl="node1" presStyleIdx="0" presStyleCnt="2" custScaleX="154495" custScaleY="194350"/>
      <dgm:spPr/>
      <dgm:t>
        <a:bodyPr/>
        <a:lstStyle/>
        <a:p>
          <a:endParaRPr lang="en-US"/>
        </a:p>
      </dgm:t>
    </dgm:pt>
    <dgm:pt modelId="{71798187-E3BE-DF48-B0E0-1A6E4CF12221}" type="pres">
      <dgm:prSet presAssocID="{0AB1E9A6-BC15-5349-BB0C-96C9BE553848}" presName="parTrans" presStyleCnt="0"/>
      <dgm:spPr/>
    </dgm:pt>
    <dgm:pt modelId="{D6CA8D5D-C3C6-1B45-B908-7EDD2E3B11F3}" type="pres">
      <dgm:prSet presAssocID="{1E508560-1B3F-7845-A415-47EA469769B2}" presName="node" presStyleLbl="alignAccFollowNode1" presStyleIdx="0" presStyleCnt="2" custScaleX="365159" custScaleY="359346" custLinFactNeighborX="-14886" custLinFactNeighborY="-21581">
        <dgm:presLayoutVars>
          <dgm:bulletEnabled val="1"/>
        </dgm:presLayoutVars>
      </dgm:prSet>
      <dgm:spPr/>
      <dgm:t>
        <a:bodyPr/>
        <a:lstStyle/>
        <a:p>
          <a:endParaRPr lang="en-US"/>
        </a:p>
      </dgm:t>
    </dgm:pt>
    <dgm:pt modelId="{43AF34C9-7AF1-E642-B1F7-DC8AAE67CF02}" type="pres">
      <dgm:prSet presAssocID="{B3E5B7FE-810C-8847-8B79-2F09B0955EDD}" presName="vSp" presStyleCnt="0"/>
      <dgm:spPr/>
    </dgm:pt>
    <dgm:pt modelId="{786B66EC-C94E-7E4E-8F0D-DFFE524C2648}" type="pres">
      <dgm:prSet presAssocID="{94DC4DA5-11A9-FE48-9EC5-BC274F6ED1F3}" presName="horFlow" presStyleCnt="0"/>
      <dgm:spPr/>
    </dgm:pt>
    <dgm:pt modelId="{19A31861-4C62-4F42-86D8-510D19709045}" type="pres">
      <dgm:prSet presAssocID="{94DC4DA5-11A9-FE48-9EC5-BC274F6ED1F3}" presName="bigChev" presStyleLbl="node1" presStyleIdx="1" presStyleCnt="2" custScaleX="165781" custScaleY="205213"/>
      <dgm:spPr/>
      <dgm:t>
        <a:bodyPr/>
        <a:lstStyle/>
        <a:p>
          <a:endParaRPr lang="en-US"/>
        </a:p>
      </dgm:t>
    </dgm:pt>
    <dgm:pt modelId="{505F0380-4873-194D-AEBB-C186146D5BA4}" type="pres">
      <dgm:prSet presAssocID="{18044EDF-43E8-F246-A2B9-348F30373805}" presName="parTrans" presStyleCnt="0"/>
      <dgm:spPr/>
    </dgm:pt>
    <dgm:pt modelId="{3E54E9B8-441F-824E-9DC1-82F2AB376BE3}" type="pres">
      <dgm:prSet presAssocID="{44F7C80E-23C4-3A4D-8821-A9FE096F63A3}" presName="node" presStyleLbl="alignAccFollowNode1" presStyleIdx="1" presStyleCnt="2" custScaleX="359992" custScaleY="310024">
        <dgm:presLayoutVars>
          <dgm:bulletEnabled val="1"/>
        </dgm:presLayoutVars>
      </dgm:prSet>
      <dgm:spPr/>
      <dgm:t>
        <a:bodyPr/>
        <a:lstStyle/>
        <a:p>
          <a:endParaRPr lang="en-US"/>
        </a:p>
      </dgm:t>
    </dgm:pt>
  </dgm:ptLst>
  <dgm:cxnLst>
    <dgm:cxn modelId="{A76E7E4E-B682-094C-BF40-25161FE82696}" srcId="{94DC4DA5-11A9-FE48-9EC5-BC274F6ED1F3}" destId="{44F7C80E-23C4-3A4D-8821-A9FE096F63A3}" srcOrd="0" destOrd="0" parTransId="{18044EDF-43E8-F246-A2B9-348F30373805}" sibTransId="{EE416A12-7983-214E-B3FD-52C404F499D4}"/>
    <dgm:cxn modelId="{1DFA6C0D-DACC-794A-8ED8-52A22F03D02B}" srcId="{B3E5B7FE-810C-8847-8B79-2F09B0955EDD}" destId="{1E508560-1B3F-7845-A415-47EA469769B2}" srcOrd="0" destOrd="0" parTransId="{0AB1E9A6-BC15-5349-BB0C-96C9BE553848}" sibTransId="{2E8A018D-D313-3F48-8751-765CA2493742}"/>
    <dgm:cxn modelId="{F6A95A67-D45C-884C-88FF-0F5BB08BDA22}" type="presOf" srcId="{9E18BB49-307C-F543-83AD-95DE45DE5F07}" destId="{FE5F0364-9D88-B042-AF89-2DEC3D1BF4AE}" srcOrd="0" destOrd="0" presId="urn:microsoft.com/office/officeart/2005/8/layout/lProcess3"/>
    <dgm:cxn modelId="{596288BA-64FD-1343-A810-D5C6B44F8EDA}" type="presOf" srcId="{94DC4DA5-11A9-FE48-9EC5-BC274F6ED1F3}" destId="{19A31861-4C62-4F42-86D8-510D19709045}" srcOrd="0" destOrd="0" presId="urn:microsoft.com/office/officeart/2005/8/layout/lProcess3"/>
    <dgm:cxn modelId="{C86F6DC5-D04B-F749-82D6-8AD610DA14EE}" srcId="{9E18BB49-307C-F543-83AD-95DE45DE5F07}" destId="{94DC4DA5-11A9-FE48-9EC5-BC274F6ED1F3}" srcOrd="1" destOrd="0" parTransId="{14148752-A33C-DB44-8375-226AF3BAB124}" sibTransId="{3E189110-DFA0-A643-BF3B-79DD8A64633A}"/>
    <dgm:cxn modelId="{67678ED1-80BA-CE4F-A4B0-391967217785}" type="presOf" srcId="{44F7C80E-23C4-3A4D-8821-A9FE096F63A3}" destId="{3E54E9B8-441F-824E-9DC1-82F2AB376BE3}" srcOrd="0" destOrd="0" presId="urn:microsoft.com/office/officeart/2005/8/layout/lProcess3"/>
    <dgm:cxn modelId="{74103159-5EDB-CD4C-A85D-C3A81DAB88C4}" type="presOf" srcId="{B3E5B7FE-810C-8847-8B79-2F09B0955EDD}" destId="{C9E1A136-6E08-B84B-BDAD-100F1B48ED9C}" srcOrd="0" destOrd="0" presId="urn:microsoft.com/office/officeart/2005/8/layout/lProcess3"/>
    <dgm:cxn modelId="{BC6488A0-E684-A446-A0F0-387553630065}" srcId="{9E18BB49-307C-F543-83AD-95DE45DE5F07}" destId="{B3E5B7FE-810C-8847-8B79-2F09B0955EDD}" srcOrd="0" destOrd="0" parTransId="{0BB22354-4FED-7140-9E18-939694AF2056}" sibTransId="{A7BA0274-8D37-B245-A0E3-76CF6F00B916}"/>
    <dgm:cxn modelId="{8BE3276D-6C76-4D40-8D8F-ECFD28B48A05}" type="presOf" srcId="{1E508560-1B3F-7845-A415-47EA469769B2}" destId="{D6CA8D5D-C3C6-1B45-B908-7EDD2E3B11F3}" srcOrd="0" destOrd="0" presId="urn:microsoft.com/office/officeart/2005/8/layout/lProcess3"/>
    <dgm:cxn modelId="{2CAB150D-2FF5-9041-A257-61BADFCFCAEC}" type="presParOf" srcId="{FE5F0364-9D88-B042-AF89-2DEC3D1BF4AE}" destId="{CCBF5A07-3205-D946-873A-96BFD9E5AEC2}" srcOrd="0" destOrd="0" presId="urn:microsoft.com/office/officeart/2005/8/layout/lProcess3"/>
    <dgm:cxn modelId="{4C74BABC-97E8-094D-AEB6-8ECE314B4FC6}" type="presParOf" srcId="{CCBF5A07-3205-D946-873A-96BFD9E5AEC2}" destId="{C9E1A136-6E08-B84B-BDAD-100F1B48ED9C}" srcOrd="0" destOrd="0" presId="urn:microsoft.com/office/officeart/2005/8/layout/lProcess3"/>
    <dgm:cxn modelId="{03E4B78B-3AC1-6948-BB10-AC850EF579A7}" type="presParOf" srcId="{CCBF5A07-3205-D946-873A-96BFD9E5AEC2}" destId="{71798187-E3BE-DF48-B0E0-1A6E4CF12221}" srcOrd="1" destOrd="0" presId="urn:microsoft.com/office/officeart/2005/8/layout/lProcess3"/>
    <dgm:cxn modelId="{5E9998DC-19A6-504A-8B26-146372525AFF}" type="presParOf" srcId="{CCBF5A07-3205-D946-873A-96BFD9E5AEC2}" destId="{D6CA8D5D-C3C6-1B45-B908-7EDD2E3B11F3}" srcOrd="2" destOrd="0" presId="urn:microsoft.com/office/officeart/2005/8/layout/lProcess3"/>
    <dgm:cxn modelId="{F5FCE4CE-D804-9542-BAE7-9175665733B7}" type="presParOf" srcId="{FE5F0364-9D88-B042-AF89-2DEC3D1BF4AE}" destId="{43AF34C9-7AF1-E642-B1F7-DC8AAE67CF02}" srcOrd="1" destOrd="0" presId="urn:microsoft.com/office/officeart/2005/8/layout/lProcess3"/>
    <dgm:cxn modelId="{2B645C82-2633-5E43-A921-ECD7EDD5009C}" type="presParOf" srcId="{FE5F0364-9D88-B042-AF89-2DEC3D1BF4AE}" destId="{786B66EC-C94E-7E4E-8F0D-DFFE524C2648}" srcOrd="2" destOrd="0" presId="urn:microsoft.com/office/officeart/2005/8/layout/lProcess3"/>
    <dgm:cxn modelId="{C734DC97-0ECD-D947-9B83-5B059F3114AF}" type="presParOf" srcId="{786B66EC-C94E-7E4E-8F0D-DFFE524C2648}" destId="{19A31861-4C62-4F42-86D8-510D19709045}" srcOrd="0" destOrd="0" presId="urn:microsoft.com/office/officeart/2005/8/layout/lProcess3"/>
    <dgm:cxn modelId="{ED714B22-2AC7-D64E-B315-7724CD65712E}" type="presParOf" srcId="{786B66EC-C94E-7E4E-8F0D-DFFE524C2648}" destId="{505F0380-4873-194D-AEBB-C186146D5BA4}" srcOrd="1" destOrd="0" presId="urn:microsoft.com/office/officeart/2005/8/layout/lProcess3"/>
    <dgm:cxn modelId="{10A6873F-BB30-DD43-B0FE-FCEA73C1512F}" type="presParOf" srcId="{786B66EC-C94E-7E4E-8F0D-DFFE524C2648}" destId="{3E54E9B8-441F-824E-9DC1-82F2AB376BE3}"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15C183-02BA-7542-9E08-CCC085CE74EF}"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5AE6AB1A-7731-7546-8F91-FE8FEDCE230C}">
      <dgm:prSet phldrT="[Text]"/>
      <dgm:spPr/>
      <dgm:t>
        <a:bodyPr/>
        <a:lstStyle/>
        <a:p>
          <a:r>
            <a:rPr lang="en-US" b="0" dirty="0" smtClean="0">
              <a:solidFill>
                <a:srgbClr val="000000"/>
              </a:solidFill>
            </a:rPr>
            <a:t>Whole-school approaches</a:t>
          </a:r>
          <a:endParaRPr lang="en-US" b="0" dirty="0">
            <a:solidFill>
              <a:srgbClr val="000000"/>
            </a:solidFill>
          </a:endParaRPr>
        </a:p>
      </dgm:t>
    </dgm:pt>
    <dgm:pt modelId="{C37F105E-7A4A-D844-AE8A-7BE2642005D7}" type="parTrans" cxnId="{A9C8E2C5-F36D-2241-925C-69B46BF1E73D}">
      <dgm:prSet/>
      <dgm:spPr/>
      <dgm:t>
        <a:bodyPr/>
        <a:lstStyle/>
        <a:p>
          <a:endParaRPr lang="en-US"/>
        </a:p>
      </dgm:t>
    </dgm:pt>
    <dgm:pt modelId="{AFF1A472-5F8F-134B-8A4B-BB2B56639855}" type="sibTrans" cxnId="{A9C8E2C5-F36D-2241-925C-69B46BF1E73D}">
      <dgm:prSet/>
      <dgm:spPr/>
      <dgm:t>
        <a:bodyPr/>
        <a:lstStyle/>
        <a:p>
          <a:endParaRPr lang="en-US"/>
        </a:p>
      </dgm:t>
    </dgm:pt>
    <dgm:pt modelId="{6F5B05FB-BDDE-914E-A558-A37DD981AD33}">
      <dgm:prSet phldrT="[Text]"/>
      <dgm:spPr/>
      <dgm:t>
        <a:bodyPr/>
        <a:lstStyle/>
        <a:p>
          <a:r>
            <a:rPr lang="en-US" b="0" i="0" dirty="0" smtClean="0">
              <a:solidFill>
                <a:srgbClr val="000000"/>
              </a:solidFill>
            </a:rPr>
            <a:t>Positive behavioral interventions and supports</a:t>
          </a:r>
          <a:endParaRPr lang="en-US" b="0" i="0" dirty="0">
            <a:solidFill>
              <a:srgbClr val="000000"/>
            </a:solidFill>
          </a:endParaRPr>
        </a:p>
      </dgm:t>
    </dgm:pt>
    <dgm:pt modelId="{B58AF169-6E3B-AB46-8ACE-4C20409AC649}" type="parTrans" cxnId="{97A13B65-8BFF-3D47-B42C-B1D1E64F90B4}">
      <dgm:prSet/>
      <dgm:spPr/>
      <dgm:t>
        <a:bodyPr/>
        <a:lstStyle/>
        <a:p>
          <a:endParaRPr lang="en-US"/>
        </a:p>
      </dgm:t>
    </dgm:pt>
    <dgm:pt modelId="{2A370153-C24B-4E48-A20E-DE8E695CD787}" type="sibTrans" cxnId="{97A13B65-8BFF-3D47-B42C-B1D1E64F90B4}">
      <dgm:prSet/>
      <dgm:spPr/>
      <dgm:t>
        <a:bodyPr/>
        <a:lstStyle/>
        <a:p>
          <a:endParaRPr lang="en-US"/>
        </a:p>
      </dgm:t>
    </dgm:pt>
    <dgm:pt modelId="{B033FC96-5EE4-3A44-A778-21C22B68C8D3}">
      <dgm:prSet phldrT="[Text]"/>
      <dgm:spPr/>
      <dgm:t>
        <a:bodyPr/>
        <a:lstStyle/>
        <a:p>
          <a:r>
            <a:rPr lang="en-US" b="0" dirty="0" smtClean="0">
              <a:solidFill>
                <a:srgbClr val="000000"/>
              </a:solidFill>
            </a:rPr>
            <a:t>Scientifically based early reading programs</a:t>
          </a:r>
          <a:endParaRPr lang="en-US" b="0" dirty="0">
            <a:solidFill>
              <a:srgbClr val="000000"/>
            </a:solidFill>
          </a:endParaRPr>
        </a:p>
      </dgm:t>
    </dgm:pt>
    <dgm:pt modelId="{F8670B04-8460-5145-BA9A-55AB01AB1B5D}" type="parTrans" cxnId="{BFE08B88-4DE1-954F-91E6-781370061588}">
      <dgm:prSet/>
      <dgm:spPr/>
      <dgm:t>
        <a:bodyPr/>
        <a:lstStyle/>
        <a:p>
          <a:endParaRPr lang="en-US"/>
        </a:p>
      </dgm:t>
    </dgm:pt>
    <dgm:pt modelId="{B7DB6821-BF1F-1641-9487-5C4B6C5A98C6}" type="sibTrans" cxnId="{BFE08B88-4DE1-954F-91E6-781370061588}">
      <dgm:prSet/>
      <dgm:spPr/>
      <dgm:t>
        <a:bodyPr/>
        <a:lstStyle/>
        <a:p>
          <a:endParaRPr lang="en-US"/>
        </a:p>
      </dgm:t>
    </dgm:pt>
    <dgm:pt modelId="{07C106A5-7139-2045-90A8-36819EC12319}">
      <dgm:prSet phldrT="[Text]"/>
      <dgm:spPr/>
      <dgm:t>
        <a:bodyPr/>
        <a:lstStyle/>
        <a:p>
          <a:r>
            <a:rPr lang="en-US" b="0" i="0" dirty="0" smtClean="0">
              <a:solidFill>
                <a:srgbClr val="000000"/>
              </a:solidFill>
            </a:rPr>
            <a:t>Early intervening services </a:t>
          </a:r>
          <a:endParaRPr lang="en-US" b="0" i="0" dirty="0">
            <a:solidFill>
              <a:srgbClr val="000000"/>
            </a:solidFill>
          </a:endParaRPr>
        </a:p>
      </dgm:t>
    </dgm:pt>
    <dgm:pt modelId="{84C48D7C-341E-024B-B02E-9F0C95781118}" type="parTrans" cxnId="{77BFC24F-8831-D945-89B8-01A6C3323C76}">
      <dgm:prSet/>
      <dgm:spPr/>
      <dgm:t>
        <a:bodyPr/>
        <a:lstStyle/>
        <a:p>
          <a:endParaRPr lang="en-US"/>
        </a:p>
      </dgm:t>
    </dgm:pt>
    <dgm:pt modelId="{00B6D1EF-BC2A-6348-A427-3D8F0D1190BA}" type="sibTrans" cxnId="{77BFC24F-8831-D945-89B8-01A6C3323C76}">
      <dgm:prSet/>
      <dgm:spPr/>
      <dgm:t>
        <a:bodyPr/>
        <a:lstStyle/>
        <a:p>
          <a:endParaRPr lang="en-US"/>
        </a:p>
      </dgm:t>
    </dgm:pt>
    <dgm:pt modelId="{2983A128-1440-6148-83EC-3C8F9284CF91}" type="pres">
      <dgm:prSet presAssocID="{E515C183-02BA-7542-9E08-CCC085CE74EF}" presName="matrix" presStyleCnt="0">
        <dgm:presLayoutVars>
          <dgm:chMax val="1"/>
          <dgm:dir/>
          <dgm:resizeHandles val="exact"/>
        </dgm:presLayoutVars>
      </dgm:prSet>
      <dgm:spPr/>
      <dgm:t>
        <a:bodyPr/>
        <a:lstStyle/>
        <a:p>
          <a:endParaRPr lang="en-US"/>
        </a:p>
      </dgm:t>
    </dgm:pt>
    <dgm:pt modelId="{D2D026E5-CE40-8049-9931-31B6A5EA44B7}" type="pres">
      <dgm:prSet presAssocID="{E515C183-02BA-7542-9E08-CCC085CE74EF}" presName="diamond" presStyleLbl="bgShp" presStyleIdx="0" presStyleCnt="1"/>
      <dgm:spPr/>
    </dgm:pt>
    <dgm:pt modelId="{0AF9BA90-890E-EA44-B776-33F9A12B41A5}" type="pres">
      <dgm:prSet presAssocID="{E515C183-02BA-7542-9E08-CCC085CE74EF}" presName="quad1" presStyleLbl="node1" presStyleIdx="0" presStyleCnt="4">
        <dgm:presLayoutVars>
          <dgm:chMax val="0"/>
          <dgm:chPref val="0"/>
          <dgm:bulletEnabled val="1"/>
        </dgm:presLayoutVars>
      </dgm:prSet>
      <dgm:spPr/>
      <dgm:t>
        <a:bodyPr/>
        <a:lstStyle/>
        <a:p>
          <a:endParaRPr lang="en-US"/>
        </a:p>
      </dgm:t>
    </dgm:pt>
    <dgm:pt modelId="{706D18DB-773F-5F42-904B-CAF46D32D426}" type="pres">
      <dgm:prSet presAssocID="{E515C183-02BA-7542-9E08-CCC085CE74EF}" presName="quad2" presStyleLbl="node1" presStyleIdx="1" presStyleCnt="4">
        <dgm:presLayoutVars>
          <dgm:chMax val="0"/>
          <dgm:chPref val="0"/>
          <dgm:bulletEnabled val="1"/>
        </dgm:presLayoutVars>
      </dgm:prSet>
      <dgm:spPr/>
      <dgm:t>
        <a:bodyPr/>
        <a:lstStyle/>
        <a:p>
          <a:endParaRPr lang="en-US"/>
        </a:p>
      </dgm:t>
    </dgm:pt>
    <dgm:pt modelId="{5AF60817-13AD-C24D-89A4-C09692B47472}" type="pres">
      <dgm:prSet presAssocID="{E515C183-02BA-7542-9E08-CCC085CE74EF}" presName="quad3" presStyleLbl="node1" presStyleIdx="2" presStyleCnt="4">
        <dgm:presLayoutVars>
          <dgm:chMax val="0"/>
          <dgm:chPref val="0"/>
          <dgm:bulletEnabled val="1"/>
        </dgm:presLayoutVars>
      </dgm:prSet>
      <dgm:spPr/>
      <dgm:t>
        <a:bodyPr/>
        <a:lstStyle/>
        <a:p>
          <a:endParaRPr lang="en-US"/>
        </a:p>
      </dgm:t>
    </dgm:pt>
    <dgm:pt modelId="{D2971CA2-9653-9442-B7BD-035BFBDA8AA1}" type="pres">
      <dgm:prSet presAssocID="{E515C183-02BA-7542-9E08-CCC085CE74EF}" presName="quad4" presStyleLbl="node1" presStyleIdx="3" presStyleCnt="4">
        <dgm:presLayoutVars>
          <dgm:chMax val="0"/>
          <dgm:chPref val="0"/>
          <dgm:bulletEnabled val="1"/>
        </dgm:presLayoutVars>
      </dgm:prSet>
      <dgm:spPr/>
      <dgm:t>
        <a:bodyPr/>
        <a:lstStyle/>
        <a:p>
          <a:endParaRPr lang="en-US"/>
        </a:p>
      </dgm:t>
    </dgm:pt>
  </dgm:ptLst>
  <dgm:cxnLst>
    <dgm:cxn modelId="{77BFC24F-8831-D945-89B8-01A6C3323C76}" srcId="{E515C183-02BA-7542-9E08-CCC085CE74EF}" destId="{07C106A5-7139-2045-90A8-36819EC12319}" srcOrd="3" destOrd="0" parTransId="{84C48D7C-341E-024B-B02E-9F0C95781118}" sibTransId="{00B6D1EF-BC2A-6348-A427-3D8F0D1190BA}"/>
    <dgm:cxn modelId="{40B1230C-D723-8743-A591-0ACF0B625026}" type="presOf" srcId="{6F5B05FB-BDDE-914E-A558-A37DD981AD33}" destId="{706D18DB-773F-5F42-904B-CAF46D32D426}" srcOrd="0" destOrd="0" presId="urn:microsoft.com/office/officeart/2005/8/layout/matrix3"/>
    <dgm:cxn modelId="{97A13B65-8BFF-3D47-B42C-B1D1E64F90B4}" srcId="{E515C183-02BA-7542-9E08-CCC085CE74EF}" destId="{6F5B05FB-BDDE-914E-A558-A37DD981AD33}" srcOrd="1" destOrd="0" parTransId="{B58AF169-6E3B-AB46-8ACE-4C20409AC649}" sibTransId="{2A370153-C24B-4E48-A20E-DE8E695CD787}"/>
    <dgm:cxn modelId="{9B0C9F9D-8DA3-EA41-97CF-3ED73EA748AD}" type="presOf" srcId="{5AE6AB1A-7731-7546-8F91-FE8FEDCE230C}" destId="{0AF9BA90-890E-EA44-B776-33F9A12B41A5}" srcOrd="0" destOrd="0" presId="urn:microsoft.com/office/officeart/2005/8/layout/matrix3"/>
    <dgm:cxn modelId="{F16E412E-F589-4846-8E9F-9BD994A6D846}" type="presOf" srcId="{B033FC96-5EE4-3A44-A778-21C22B68C8D3}" destId="{5AF60817-13AD-C24D-89A4-C09692B47472}" srcOrd="0" destOrd="0" presId="urn:microsoft.com/office/officeart/2005/8/layout/matrix3"/>
    <dgm:cxn modelId="{BFE08B88-4DE1-954F-91E6-781370061588}" srcId="{E515C183-02BA-7542-9E08-CCC085CE74EF}" destId="{B033FC96-5EE4-3A44-A778-21C22B68C8D3}" srcOrd="2" destOrd="0" parTransId="{F8670B04-8460-5145-BA9A-55AB01AB1B5D}" sibTransId="{B7DB6821-BF1F-1641-9487-5C4B6C5A98C6}"/>
    <dgm:cxn modelId="{D133AD9A-1741-4F49-9816-84F12559F99A}" type="presOf" srcId="{E515C183-02BA-7542-9E08-CCC085CE74EF}" destId="{2983A128-1440-6148-83EC-3C8F9284CF91}" srcOrd="0" destOrd="0" presId="urn:microsoft.com/office/officeart/2005/8/layout/matrix3"/>
    <dgm:cxn modelId="{7C767DB0-0961-8D48-8B98-B33B1E88AEB8}" type="presOf" srcId="{07C106A5-7139-2045-90A8-36819EC12319}" destId="{D2971CA2-9653-9442-B7BD-035BFBDA8AA1}" srcOrd="0" destOrd="0" presId="urn:microsoft.com/office/officeart/2005/8/layout/matrix3"/>
    <dgm:cxn modelId="{A9C8E2C5-F36D-2241-925C-69B46BF1E73D}" srcId="{E515C183-02BA-7542-9E08-CCC085CE74EF}" destId="{5AE6AB1A-7731-7546-8F91-FE8FEDCE230C}" srcOrd="0" destOrd="0" parTransId="{C37F105E-7A4A-D844-AE8A-7BE2642005D7}" sibTransId="{AFF1A472-5F8F-134B-8A4B-BB2B56639855}"/>
    <dgm:cxn modelId="{51EBD7E2-C918-9745-8EC3-4C597BB2014E}" type="presParOf" srcId="{2983A128-1440-6148-83EC-3C8F9284CF91}" destId="{D2D026E5-CE40-8049-9931-31B6A5EA44B7}" srcOrd="0" destOrd="0" presId="urn:microsoft.com/office/officeart/2005/8/layout/matrix3"/>
    <dgm:cxn modelId="{9BAB5356-773C-EA46-A729-C55EC02AF538}" type="presParOf" srcId="{2983A128-1440-6148-83EC-3C8F9284CF91}" destId="{0AF9BA90-890E-EA44-B776-33F9A12B41A5}" srcOrd="1" destOrd="0" presId="urn:microsoft.com/office/officeart/2005/8/layout/matrix3"/>
    <dgm:cxn modelId="{DF7BFBD7-A986-3C4E-9291-E323AEF7E1CD}" type="presParOf" srcId="{2983A128-1440-6148-83EC-3C8F9284CF91}" destId="{706D18DB-773F-5F42-904B-CAF46D32D426}" srcOrd="2" destOrd="0" presId="urn:microsoft.com/office/officeart/2005/8/layout/matrix3"/>
    <dgm:cxn modelId="{4E048C2B-BA40-4A49-8A67-3D21450E9A9D}" type="presParOf" srcId="{2983A128-1440-6148-83EC-3C8F9284CF91}" destId="{5AF60817-13AD-C24D-89A4-C09692B47472}" srcOrd="3" destOrd="0" presId="urn:microsoft.com/office/officeart/2005/8/layout/matrix3"/>
    <dgm:cxn modelId="{CA3C0CB9-41B1-AB4A-8C65-41B38122F5CE}" type="presParOf" srcId="{2983A128-1440-6148-83EC-3C8F9284CF91}" destId="{D2971CA2-9653-9442-B7BD-035BFBDA8AA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8BC97E-D79F-D842-83A7-89751F134AB7}" type="doc">
      <dgm:prSet loTypeId="urn:microsoft.com/office/officeart/2005/8/layout/hProcess9" loCatId="" qsTypeId="urn:microsoft.com/office/officeart/2005/8/quickstyle/simple4" qsCatId="simple" csTypeId="urn:microsoft.com/office/officeart/2005/8/colors/accent1_2" csCatId="accent1" phldr="1"/>
      <dgm:spPr/>
    </dgm:pt>
    <dgm:pt modelId="{78843700-6351-D743-AC19-C5AD924538A4}">
      <dgm:prSet phldrT="[Text]"/>
      <dgm:spPr/>
      <dgm:t>
        <a:bodyPr/>
        <a:lstStyle/>
        <a:p>
          <a:r>
            <a:rPr lang="en-US" b="1" dirty="0" smtClean="0">
              <a:solidFill>
                <a:schemeClr val="tx1"/>
              </a:solidFill>
            </a:rPr>
            <a:t>Allow or require use of Part B funds</a:t>
          </a:r>
          <a:endParaRPr lang="en-US" b="1" dirty="0">
            <a:solidFill>
              <a:schemeClr val="tx1"/>
            </a:solidFill>
          </a:endParaRPr>
        </a:p>
      </dgm:t>
    </dgm:pt>
    <dgm:pt modelId="{472DDB5B-CBAB-C441-8913-0497FA10D6E2}" type="parTrans" cxnId="{9236C020-503C-B641-927D-1C3A60214644}">
      <dgm:prSet/>
      <dgm:spPr/>
      <dgm:t>
        <a:bodyPr/>
        <a:lstStyle/>
        <a:p>
          <a:endParaRPr lang="en-US"/>
        </a:p>
      </dgm:t>
    </dgm:pt>
    <dgm:pt modelId="{B1160642-3E0E-E748-BD14-E203F779EE9D}" type="sibTrans" cxnId="{9236C020-503C-B641-927D-1C3A60214644}">
      <dgm:prSet/>
      <dgm:spPr/>
      <dgm:t>
        <a:bodyPr/>
        <a:lstStyle/>
        <a:p>
          <a:endParaRPr lang="en-US"/>
        </a:p>
      </dgm:t>
    </dgm:pt>
    <dgm:pt modelId="{CA8B2EA8-6389-454B-8DB5-54A0ADB1193A}">
      <dgm:prSet phldrT="[Text]"/>
      <dgm:spPr/>
      <dgm:t>
        <a:bodyPr/>
        <a:lstStyle/>
        <a:p>
          <a:r>
            <a:rPr lang="en-US" b="1" dirty="0" smtClean="0">
              <a:solidFill>
                <a:srgbClr val="000000"/>
              </a:solidFill>
            </a:rPr>
            <a:t>Quickly and effectively addresses problems and/or decreases severity</a:t>
          </a:r>
          <a:endParaRPr lang="en-US" b="1" dirty="0">
            <a:solidFill>
              <a:srgbClr val="000000"/>
            </a:solidFill>
          </a:endParaRPr>
        </a:p>
      </dgm:t>
    </dgm:pt>
    <dgm:pt modelId="{B9B9D050-C79D-3A45-9B62-A4F290F35D19}" type="parTrans" cxnId="{60E52608-6F27-964E-8888-238C3B441485}">
      <dgm:prSet/>
      <dgm:spPr/>
      <dgm:t>
        <a:bodyPr/>
        <a:lstStyle/>
        <a:p>
          <a:endParaRPr lang="en-US"/>
        </a:p>
      </dgm:t>
    </dgm:pt>
    <dgm:pt modelId="{E3311061-7E6B-9849-9B8E-5563559C7B6B}" type="sibTrans" cxnId="{60E52608-6F27-964E-8888-238C3B441485}">
      <dgm:prSet/>
      <dgm:spPr/>
      <dgm:t>
        <a:bodyPr/>
        <a:lstStyle/>
        <a:p>
          <a:endParaRPr lang="en-US"/>
        </a:p>
      </dgm:t>
    </dgm:pt>
    <dgm:pt modelId="{31936426-0331-B047-AF60-583700230A93}" type="pres">
      <dgm:prSet presAssocID="{A08BC97E-D79F-D842-83A7-89751F134AB7}" presName="CompostProcess" presStyleCnt="0">
        <dgm:presLayoutVars>
          <dgm:dir/>
          <dgm:resizeHandles val="exact"/>
        </dgm:presLayoutVars>
      </dgm:prSet>
      <dgm:spPr/>
    </dgm:pt>
    <dgm:pt modelId="{931FB020-05B5-B04C-BC34-FEEF7CFBC6AF}" type="pres">
      <dgm:prSet presAssocID="{A08BC97E-D79F-D842-83A7-89751F134AB7}" presName="arrow" presStyleLbl="bgShp" presStyleIdx="0" presStyleCnt="1"/>
      <dgm:spPr/>
    </dgm:pt>
    <dgm:pt modelId="{0E9B1568-B403-4A45-994E-76F443BEC4D4}" type="pres">
      <dgm:prSet presAssocID="{A08BC97E-D79F-D842-83A7-89751F134AB7}" presName="linearProcess" presStyleCnt="0"/>
      <dgm:spPr/>
    </dgm:pt>
    <dgm:pt modelId="{040F2D59-F261-2240-8B45-A419080E78DB}" type="pres">
      <dgm:prSet presAssocID="{78843700-6351-D743-AC19-C5AD924538A4}" presName="textNode" presStyleLbl="node1" presStyleIdx="0" presStyleCnt="2">
        <dgm:presLayoutVars>
          <dgm:bulletEnabled val="1"/>
        </dgm:presLayoutVars>
      </dgm:prSet>
      <dgm:spPr/>
      <dgm:t>
        <a:bodyPr/>
        <a:lstStyle/>
        <a:p>
          <a:endParaRPr lang="en-US"/>
        </a:p>
      </dgm:t>
    </dgm:pt>
    <dgm:pt modelId="{913A6928-2DED-694E-A4A3-74DFF772B56A}" type="pres">
      <dgm:prSet presAssocID="{B1160642-3E0E-E748-BD14-E203F779EE9D}" presName="sibTrans" presStyleCnt="0"/>
      <dgm:spPr/>
    </dgm:pt>
    <dgm:pt modelId="{99209696-F3F0-134B-A8A0-E812E85969D9}" type="pres">
      <dgm:prSet presAssocID="{CA8B2EA8-6389-454B-8DB5-54A0ADB1193A}" presName="textNode" presStyleLbl="node1" presStyleIdx="1" presStyleCnt="2">
        <dgm:presLayoutVars>
          <dgm:bulletEnabled val="1"/>
        </dgm:presLayoutVars>
      </dgm:prSet>
      <dgm:spPr/>
      <dgm:t>
        <a:bodyPr/>
        <a:lstStyle/>
        <a:p>
          <a:endParaRPr lang="en-US"/>
        </a:p>
      </dgm:t>
    </dgm:pt>
  </dgm:ptLst>
  <dgm:cxnLst>
    <dgm:cxn modelId="{60E52608-6F27-964E-8888-238C3B441485}" srcId="{A08BC97E-D79F-D842-83A7-89751F134AB7}" destId="{CA8B2EA8-6389-454B-8DB5-54A0ADB1193A}" srcOrd="1" destOrd="0" parTransId="{B9B9D050-C79D-3A45-9B62-A4F290F35D19}" sibTransId="{E3311061-7E6B-9849-9B8E-5563559C7B6B}"/>
    <dgm:cxn modelId="{C272D961-61A5-7441-81DB-5170837DED54}" type="presOf" srcId="{A08BC97E-D79F-D842-83A7-89751F134AB7}" destId="{31936426-0331-B047-AF60-583700230A93}" srcOrd="0" destOrd="0" presId="urn:microsoft.com/office/officeart/2005/8/layout/hProcess9"/>
    <dgm:cxn modelId="{CDDAC356-50A3-1343-AC2E-93B64416F026}" type="presOf" srcId="{78843700-6351-D743-AC19-C5AD924538A4}" destId="{040F2D59-F261-2240-8B45-A419080E78DB}" srcOrd="0" destOrd="0" presId="urn:microsoft.com/office/officeart/2005/8/layout/hProcess9"/>
    <dgm:cxn modelId="{C179CFEE-EA93-2E49-BF79-E4E362574352}" type="presOf" srcId="{CA8B2EA8-6389-454B-8DB5-54A0ADB1193A}" destId="{99209696-F3F0-134B-A8A0-E812E85969D9}" srcOrd="0" destOrd="0" presId="urn:microsoft.com/office/officeart/2005/8/layout/hProcess9"/>
    <dgm:cxn modelId="{9236C020-503C-B641-927D-1C3A60214644}" srcId="{A08BC97E-D79F-D842-83A7-89751F134AB7}" destId="{78843700-6351-D743-AC19-C5AD924538A4}" srcOrd="0" destOrd="0" parTransId="{472DDB5B-CBAB-C441-8913-0497FA10D6E2}" sibTransId="{B1160642-3E0E-E748-BD14-E203F779EE9D}"/>
    <dgm:cxn modelId="{C6CCF39A-30B1-1E4A-82C1-BC53FA9C87F6}" type="presParOf" srcId="{31936426-0331-B047-AF60-583700230A93}" destId="{931FB020-05B5-B04C-BC34-FEEF7CFBC6AF}" srcOrd="0" destOrd="0" presId="urn:microsoft.com/office/officeart/2005/8/layout/hProcess9"/>
    <dgm:cxn modelId="{A29C7EC0-5EA6-7049-BD0D-8A638006F5A3}" type="presParOf" srcId="{31936426-0331-B047-AF60-583700230A93}" destId="{0E9B1568-B403-4A45-994E-76F443BEC4D4}" srcOrd="1" destOrd="0" presId="urn:microsoft.com/office/officeart/2005/8/layout/hProcess9"/>
    <dgm:cxn modelId="{29E1BD3A-2975-3C49-918A-F331F4F2BE4B}" type="presParOf" srcId="{0E9B1568-B403-4A45-994E-76F443BEC4D4}" destId="{040F2D59-F261-2240-8B45-A419080E78DB}" srcOrd="0" destOrd="0" presId="urn:microsoft.com/office/officeart/2005/8/layout/hProcess9"/>
    <dgm:cxn modelId="{2D7A1B6B-8DEF-C84E-BFBE-66030AAFA628}" type="presParOf" srcId="{0E9B1568-B403-4A45-994E-76F443BEC4D4}" destId="{913A6928-2DED-694E-A4A3-74DFF772B56A}" srcOrd="1" destOrd="0" presId="urn:microsoft.com/office/officeart/2005/8/layout/hProcess9"/>
    <dgm:cxn modelId="{12A53073-8B14-1049-9FCB-43CA3C19FF4F}" type="presParOf" srcId="{0E9B1568-B403-4A45-994E-76F443BEC4D4}" destId="{99209696-F3F0-134B-A8A0-E812E85969D9}"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DF2EE9-8731-794E-B251-2F48B54B1B0C}"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DE556FD6-D629-1149-B5DD-0182CAECBCED}">
      <dgm:prSet phldrT="[Text]"/>
      <dgm:spPr/>
      <dgm:t>
        <a:bodyPr/>
        <a:lstStyle/>
        <a:p>
          <a:endParaRPr lang="en-US" dirty="0"/>
        </a:p>
      </dgm:t>
    </dgm:pt>
    <dgm:pt modelId="{F6032DFB-7C33-104D-8F81-2A543B5AD900}" type="parTrans" cxnId="{3E70888D-F851-6940-8FF0-26EC55576281}">
      <dgm:prSet/>
      <dgm:spPr/>
      <dgm:t>
        <a:bodyPr/>
        <a:lstStyle/>
        <a:p>
          <a:endParaRPr lang="en-US"/>
        </a:p>
      </dgm:t>
    </dgm:pt>
    <dgm:pt modelId="{3FF6EF08-FAC2-D142-8346-6F18474E0F18}" type="sibTrans" cxnId="{3E70888D-F851-6940-8FF0-26EC55576281}">
      <dgm:prSet/>
      <dgm:spPr/>
      <dgm:t>
        <a:bodyPr/>
        <a:lstStyle/>
        <a:p>
          <a:endParaRPr lang="en-US"/>
        </a:p>
      </dgm:t>
    </dgm:pt>
    <dgm:pt modelId="{918EDBCE-D7C2-5447-AAD7-95FCDF48122B}">
      <dgm:prSet phldrT="[Text]"/>
      <dgm:spPr/>
      <dgm:t>
        <a:bodyPr/>
        <a:lstStyle/>
        <a:p>
          <a:r>
            <a:rPr lang="en-US" b="0" dirty="0" smtClean="0"/>
            <a:t>Emphasizing </a:t>
          </a:r>
          <a:r>
            <a:rPr lang="en-US" b="0" dirty="0" smtClean="0">
              <a:solidFill>
                <a:srgbClr val="C00000"/>
              </a:solidFill>
            </a:rPr>
            <a:t>research-based practices</a:t>
          </a:r>
          <a:r>
            <a:rPr lang="en-US" b="0" dirty="0" smtClean="0"/>
            <a:t> in intervention</a:t>
          </a:r>
          <a:endParaRPr lang="en-US" b="0" dirty="0"/>
        </a:p>
      </dgm:t>
    </dgm:pt>
    <dgm:pt modelId="{F3934199-D7B7-4142-A84D-2BCB8CF0E434}" type="parTrans" cxnId="{CB00B106-B5C1-044E-841D-C514BEEAD4E6}">
      <dgm:prSet/>
      <dgm:spPr/>
      <dgm:t>
        <a:bodyPr/>
        <a:lstStyle/>
        <a:p>
          <a:endParaRPr lang="en-US"/>
        </a:p>
      </dgm:t>
    </dgm:pt>
    <dgm:pt modelId="{27739284-295E-1B4F-B18E-AB5F7A1F80DC}" type="sibTrans" cxnId="{CB00B106-B5C1-044E-841D-C514BEEAD4E6}">
      <dgm:prSet/>
      <dgm:spPr/>
      <dgm:t>
        <a:bodyPr/>
        <a:lstStyle/>
        <a:p>
          <a:endParaRPr lang="en-US"/>
        </a:p>
      </dgm:t>
    </dgm:pt>
    <dgm:pt modelId="{195CF4B8-FC02-C04A-ADF3-9468AC06360A}">
      <dgm:prSet phldrT="[Text]"/>
      <dgm:spPr/>
      <dgm:t>
        <a:bodyPr/>
        <a:lstStyle/>
        <a:p>
          <a:endParaRPr lang="en-US" dirty="0"/>
        </a:p>
      </dgm:t>
    </dgm:pt>
    <dgm:pt modelId="{D8FCA423-D7D8-9A4C-9CEA-C03B08148A7F}" type="sibTrans" cxnId="{7AB54625-B916-4142-8434-CC93964A1D35}">
      <dgm:prSet/>
      <dgm:spPr/>
      <dgm:t>
        <a:bodyPr/>
        <a:lstStyle/>
        <a:p>
          <a:endParaRPr lang="en-US"/>
        </a:p>
      </dgm:t>
    </dgm:pt>
    <dgm:pt modelId="{A95F8313-40A1-634D-82AD-CB876DFD8889}" type="parTrans" cxnId="{7AB54625-B916-4142-8434-CC93964A1D35}">
      <dgm:prSet/>
      <dgm:spPr/>
      <dgm:t>
        <a:bodyPr/>
        <a:lstStyle/>
        <a:p>
          <a:endParaRPr lang="en-US"/>
        </a:p>
      </dgm:t>
    </dgm:pt>
    <dgm:pt modelId="{DA741E83-9368-E549-ABB6-F43563603404}">
      <dgm:prSet phldrT="[Text]"/>
      <dgm:spPr/>
      <dgm:t>
        <a:bodyPr/>
        <a:lstStyle/>
        <a:p>
          <a:r>
            <a:rPr lang="en-US" b="0" dirty="0" smtClean="0"/>
            <a:t>Focusing on </a:t>
          </a:r>
          <a:r>
            <a:rPr lang="en-US" b="0" dirty="0" smtClean="0">
              <a:solidFill>
                <a:srgbClr val="C00000"/>
              </a:solidFill>
            </a:rPr>
            <a:t>student outcomes </a:t>
          </a:r>
          <a:r>
            <a:rPr lang="en-US" b="0" dirty="0" smtClean="0"/>
            <a:t>rather than services received</a:t>
          </a:r>
          <a:endParaRPr lang="en-US" b="0" dirty="0"/>
        </a:p>
      </dgm:t>
    </dgm:pt>
    <dgm:pt modelId="{F59F3120-C706-724A-B9F5-841B5DE27C57}" type="parTrans" cxnId="{A664D080-92FE-F746-BC91-FCD0CD90EA8E}">
      <dgm:prSet/>
      <dgm:spPr/>
      <dgm:t>
        <a:bodyPr/>
        <a:lstStyle/>
        <a:p>
          <a:endParaRPr lang="en-US"/>
        </a:p>
      </dgm:t>
    </dgm:pt>
    <dgm:pt modelId="{B01AB5D8-B8C7-8345-B52D-9C3D57DAF327}" type="sibTrans" cxnId="{A664D080-92FE-F746-BC91-FCD0CD90EA8E}">
      <dgm:prSet/>
      <dgm:spPr/>
      <dgm:t>
        <a:bodyPr/>
        <a:lstStyle/>
        <a:p>
          <a:endParaRPr lang="en-US"/>
        </a:p>
      </dgm:t>
    </dgm:pt>
    <dgm:pt modelId="{471FF595-992A-C04E-A2A0-88C1E7876FAC}">
      <dgm:prSet phldrT="[Text]"/>
      <dgm:spPr/>
      <dgm:t>
        <a:bodyPr/>
        <a:lstStyle/>
        <a:p>
          <a:endParaRPr lang="en-US" dirty="0"/>
        </a:p>
      </dgm:t>
    </dgm:pt>
    <dgm:pt modelId="{ACAF6A3D-8D3B-8246-8858-CA2885FF5B9E}" type="parTrans" cxnId="{72FF2057-1E93-4042-B1E8-8E53907B7E90}">
      <dgm:prSet/>
      <dgm:spPr/>
      <dgm:t>
        <a:bodyPr/>
        <a:lstStyle/>
        <a:p>
          <a:endParaRPr lang="en-US"/>
        </a:p>
      </dgm:t>
    </dgm:pt>
    <dgm:pt modelId="{B4F3728D-8B0E-1A40-9347-0606918311B2}" type="sibTrans" cxnId="{72FF2057-1E93-4042-B1E8-8E53907B7E90}">
      <dgm:prSet/>
      <dgm:spPr/>
      <dgm:t>
        <a:bodyPr/>
        <a:lstStyle/>
        <a:p>
          <a:endParaRPr lang="en-US"/>
        </a:p>
      </dgm:t>
    </dgm:pt>
    <dgm:pt modelId="{6157737C-B599-FD4A-9015-6AFC6A3FBAA0}">
      <dgm:prSet/>
      <dgm:spPr/>
      <dgm:t>
        <a:bodyPr/>
        <a:lstStyle/>
        <a:p>
          <a:r>
            <a:rPr lang="en-US" b="0" dirty="0" smtClean="0"/>
            <a:t>Identifying students early in their school careers using a </a:t>
          </a:r>
          <a:r>
            <a:rPr lang="en-US" b="0" dirty="0" smtClean="0">
              <a:solidFill>
                <a:srgbClr val="C00000"/>
              </a:solidFill>
            </a:rPr>
            <a:t>risk rather than a deficit </a:t>
          </a:r>
          <a:r>
            <a:rPr lang="en-US" b="0" dirty="0" smtClean="0"/>
            <a:t>model</a:t>
          </a:r>
          <a:endParaRPr lang="en-US" b="0" dirty="0"/>
        </a:p>
      </dgm:t>
    </dgm:pt>
    <dgm:pt modelId="{A5F8CA2C-3B40-3241-AA5B-CF3110A652F4}" type="parTrans" cxnId="{8589BCEB-6C34-AD44-B16E-80C1A1FE0AE5}">
      <dgm:prSet/>
      <dgm:spPr/>
      <dgm:t>
        <a:bodyPr/>
        <a:lstStyle/>
        <a:p>
          <a:endParaRPr lang="en-US"/>
        </a:p>
      </dgm:t>
    </dgm:pt>
    <dgm:pt modelId="{18FBDEDB-CB58-9F4C-BF22-C3DBB7D44C06}" type="sibTrans" cxnId="{8589BCEB-6C34-AD44-B16E-80C1A1FE0AE5}">
      <dgm:prSet/>
      <dgm:spPr/>
      <dgm:t>
        <a:bodyPr/>
        <a:lstStyle/>
        <a:p>
          <a:endParaRPr lang="en-US"/>
        </a:p>
      </dgm:t>
    </dgm:pt>
    <dgm:pt modelId="{D41AB466-45CF-CD4C-8A28-42C1CE7FDE96}" type="pres">
      <dgm:prSet presAssocID="{E9DF2EE9-8731-794E-B251-2F48B54B1B0C}" presName="linearFlow" presStyleCnt="0">
        <dgm:presLayoutVars>
          <dgm:dir/>
          <dgm:animLvl val="lvl"/>
          <dgm:resizeHandles val="exact"/>
        </dgm:presLayoutVars>
      </dgm:prSet>
      <dgm:spPr/>
      <dgm:t>
        <a:bodyPr/>
        <a:lstStyle/>
        <a:p>
          <a:endParaRPr lang="en-US"/>
        </a:p>
      </dgm:t>
    </dgm:pt>
    <dgm:pt modelId="{119B8B11-40BC-C248-9E97-E607650CF9B0}" type="pres">
      <dgm:prSet presAssocID="{471FF595-992A-C04E-A2A0-88C1E7876FAC}" presName="composite" presStyleCnt="0"/>
      <dgm:spPr/>
    </dgm:pt>
    <dgm:pt modelId="{D4F725B8-E093-B044-84BC-CC501ADAE69B}" type="pres">
      <dgm:prSet presAssocID="{471FF595-992A-C04E-A2A0-88C1E7876FAC}" presName="parentText" presStyleLbl="alignNode1" presStyleIdx="0" presStyleCnt="3">
        <dgm:presLayoutVars>
          <dgm:chMax val="1"/>
          <dgm:bulletEnabled val="1"/>
        </dgm:presLayoutVars>
      </dgm:prSet>
      <dgm:spPr/>
      <dgm:t>
        <a:bodyPr/>
        <a:lstStyle/>
        <a:p>
          <a:endParaRPr lang="en-US"/>
        </a:p>
      </dgm:t>
    </dgm:pt>
    <dgm:pt modelId="{EED0065A-3002-344D-B8FB-A2F16E5E6C14}" type="pres">
      <dgm:prSet presAssocID="{471FF595-992A-C04E-A2A0-88C1E7876FAC}" presName="descendantText" presStyleLbl="alignAcc1" presStyleIdx="0" presStyleCnt="3">
        <dgm:presLayoutVars>
          <dgm:bulletEnabled val="1"/>
        </dgm:presLayoutVars>
      </dgm:prSet>
      <dgm:spPr/>
      <dgm:t>
        <a:bodyPr/>
        <a:lstStyle/>
        <a:p>
          <a:endParaRPr lang="en-US"/>
        </a:p>
      </dgm:t>
    </dgm:pt>
    <dgm:pt modelId="{38A7C6AF-455A-B440-99E4-3E9468C481A4}" type="pres">
      <dgm:prSet presAssocID="{B4F3728D-8B0E-1A40-9347-0606918311B2}" presName="sp" presStyleCnt="0"/>
      <dgm:spPr/>
    </dgm:pt>
    <dgm:pt modelId="{2B917C72-203F-9E4F-84A6-C4F95AAF8FD6}" type="pres">
      <dgm:prSet presAssocID="{DE556FD6-D629-1149-B5DD-0182CAECBCED}" presName="composite" presStyleCnt="0"/>
      <dgm:spPr/>
    </dgm:pt>
    <dgm:pt modelId="{DBC83A1E-8B8D-094D-A056-5FA02F4856B1}" type="pres">
      <dgm:prSet presAssocID="{DE556FD6-D629-1149-B5DD-0182CAECBCED}" presName="parentText" presStyleLbl="alignNode1" presStyleIdx="1" presStyleCnt="3">
        <dgm:presLayoutVars>
          <dgm:chMax val="1"/>
          <dgm:bulletEnabled val="1"/>
        </dgm:presLayoutVars>
      </dgm:prSet>
      <dgm:spPr/>
      <dgm:t>
        <a:bodyPr/>
        <a:lstStyle/>
        <a:p>
          <a:endParaRPr lang="en-US"/>
        </a:p>
      </dgm:t>
    </dgm:pt>
    <dgm:pt modelId="{B8B8F821-B85A-4B42-AA4E-8CD65217B21D}" type="pres">
      <dgm:prSet presAssocID="{DE556FD6-D629-1149-B5DD-0182CAECBCED}" presName="descendantText" presStyleLbl="alignAcc1" presStyleIdx="1" presStyleCnt="3">
        <dgm:presLayoutVars>
          <dgm:bulletEnabled val="1"/>
        </dgm:presLayoutVars>
      </dgm:prSet>
      <dgm:spPr/>
      <dgm:t>
        <a:bodyPr/>
        <a:lstStyle/>
        <a:p>
          <a:endParaRPr lang="en-US"/>
        </a:p>
      </dgm:t>
    </dgm:pt>
    <dgm:pt modelId="{B2B00C46-1A46-0643-A214-99649D355A30}" type="pres">
      <dgm:prSet presAssocID="{3FF6EF08-FAC2-D142-8346-6F18474E0F18}" presName="sp" presStyleCnt="0"/>
      <dgm:spPr/>
    </dgm:pt>
    <dgm:pt modelId="{957730C9-5980-8D40-B084-652D1D51EFAD}" type="pres">
      <dgm:prSet presAssocID="{195CF4B8-FC02-C04A-ADF3-9468AC06360A}" presName="composite" presStyleCnt="0"/>
      <dgm:spPr/>
    </dgm:pt>
    <dgm:pt modelId="{FC9A813D-DABD-8842-A0AE-291DF03B8708}" type="pres">
      <dgm:prSet presAssocID="{195CF4B8-FC02-C04A-ADF3-9468AC06360A}" presName="parentText" presStyleLbl="alignNode1" presStyleIdx="2" presStyleCnt="3">
        <dgm:presLayoutVars>
          <dgm:chMax val="1"/>
          <dgm:bulletEnabled val="1"/>
        </dgm:presLayoutVars>
      </dgm:prSet>
      <dgm:spPr/>
      <dgm:t>
        <a:bodyPr/>
        <a:lstStyle/>
        <a:p>
          <a:endParaRPr lang="en-US"/>
        </a:p>
      </dgm:t>
    </dgm:pt>
    <dgm:pt modelId="{47176B0C-1DCA-F444-A607-E5C8034933E2}" type="pres">
      <dgm:prSet presAssocID="{195CF4B8-FC02-C04A-ADF3-9468AC06360A}" presName="descendantText" presStyleLbl="alignAcc1" presStyleIdx="2" presStyleCnt="3">
        <dgm:presLayoutVars>
          <dgm:bulletEnabled val="1"/>
        </dgm:presLayoutVars>
      </dgm:prSet>
      <dgm:spPr/>
      <dgm:t>
        <a:bodyPr/>
        <a:lstStyle/>
        <a:p>
          <a:endParaRPr lang="en-US"/>
        </a:p>
      </dgm:t>
    </dgm:pt>
  </dgm:ptLst>
  <dgm:cxnLst>
    <dgm:cxn modelId="{72FF2057-1E93-4042-B1E8-8E53907B7E90}" srcId="{E9DF2EE9-8731-794E-B251-2F48B54B1B0C}" destId="{471FF595-992A-C04E-A2A0-88C1E7876FAC}" srcOrd="0" destOrd="0" parTransId="{ACAF6A3D-8D3B-8246-8858-CA2885FF5B9E}" sibTransId="{B4F3728D-8B0E-1A40-9347-0606918311B2}"/>
    <dgm:cxn modelId="{CB00B106-B5C1-044E-841D-C514BEEAD4E6}" srcId="{DE556FD6-D629-1149-B5DD-0182CAECBCED}" destId="{918EDBCE-D7C2-5447-AAD7-95FCDF48122B}" srcOrd="0" destOrd="0" parTransId="{F3934199-D7B7-4142-A84D-2BCB8CF0E434}" sibTransId="{27739284-295E-1B4F-B18E-AB5F7A1F80DC}"/>
    <dgm:cxn modelId="{F60DB5B1-0A88-F745-B07D-78E79DC25F99}" type="presOf" srcId="{195CF4B8-FC02-C04A-ADF3-9468AC06360A}" destId="{FC9A813D-DABD-8842-A0AE-291DF03B8708}" srcOrd="0" destOrd="0" presId="urn:microsoft.com/office/officeart/2005/8/layout/chevron2"/>
    <dgm:cxn modelId="{914E261C-49DB-BC4D-8EEA-4D6E77B5E2C0}" type="presOf" srcId="{6157737C-B599-FD4A-9015-6AFC6A3FBAA0}" destId="{EED0065A-3002-344D-B8FB-A2F16E5E6C14}" srcOrd="0" destOrd="0" presId="urn:microsoft.com/office/officeart/2005/8/layout/chevron2"/>
    <dgm:cxn modelId="{9B3A4BB8-43B2-4545-BE70-15EF75745E93}" type="presOf" srcId="{918EDBCE-D7C2-5447-AAD7-95FCDF48122B}" destId="{B8B8F821-B85A-4B42-AA4E-8CD65217B21D}" srcOrd="0" destOrd="0" presId="urn:microsoft.com/office/officeart/2005/8/layout/chevron2"/>
    <dgm:cxn modelId="{3ADBB1DC-A432-5D44-A340-2E95E0E645DD}" type="presOf" srcId="{E9DF2EE9-8731-794E-B251-2F48B54B1B0C}" destId="{D41AB466-45CF-CD4C-8A28-42C1CE7FDE96}" srcOrd="0" destOrd="0" presId="urn:microsoft.com/office/officeart/2005/8/layout/chevron2"/>
    <dgm:cxn modelId="{3EA8879E-85C3-3545-A4DC-760E68628B38}" type="presOf" srcId="{DA741E83-9368-E549-ABB6-F43563603404}" destId="{47176B0C-1DCA-F444-A607-E5C8034933E2}" srcOrd="0" destOrd="0" presId="urn:microsoft.com/office/officeart/2005/8/layout/chevron2"/>
    <dgm:cxn modelId="{EAE88DB1-7BB0-0945-8E50-06AF528FCF6E}" type="presOf" srcId="{DE556FD6-D629-1149-B5DD-0182CAECBCED}" destId="{DBC83A1E-8B8D-094D-A056-5FA02F4856B1}" srcOrd="0" destOrd="0" presId="urn:microsoft.com/office/officeart/2005/8/layout/chevron2"/>
    <dgm:cxn modelId="{A664D080-92FE-F746-BC91-FCD0CD90EA8E}" srcId="{195CF4B8-FC02-C04A-ADF3-9468AC06360A}" destId="{DA741E83-9368-E549-ABB6-F43563603404}" srcOrd="0" destOrd="0" parTransId="{F59F3120-C706-724A-B9F5-841B5DE27C57}" sibTransId="{B01AB5D8-B8C7-8345-B52D-9C3D57DAF327}"/>
    <dgm:cxn modelId="{8589BCEB-6C34-AD44-B16E-80C1A1FE0AE5}" srcId="{471FF595-992A-C04E-A2A0-88C1E7876FAC}" destId="{6157737C-B599-FD4A-9015-6AFC6A3FBAA0}" srcOrd="0" destOrd="0" parTransId="{A5F8CA2C-3B40-3241-AA5B-CF3110A652F4}" sibTransId="{18FBDEDB-CB58-9F4C-BF22-C3DBB7D44C06}"/>
    <dgm:cxn modelId="{7AB54625-B916-4142-8434-CC93964A1D35}" srcId="{E9DF2EE9-8731-794E-B251-2F48B54B1B0C}" destId="{195CF4B8-FC02-C04A-ADF3-9468AC06360A}" srcOrd="2" destOrd="0" parTransId="{A95F8313-40A1-634D-82AD-CB876DFD8889}" sibTransId="{D8FCA423-D7D8-9A4C-9CEA-C03B08148A7F}"/>
    <dgm:cxn modelId="{1019D538-36B9-A34C-AF0F-108205C8B208}" type="presOf" srcId="{471FF595-992A-C04E-A2A0-88C1E7876FAC}" destId="{D4F725B8-E093-B044-84BC-CC501ADAE69B}" srcOrd="0" destOrd="0" presId="urn:microsoft.com/office/officeart/2005/8/layout/chevron2"/>
    <dgm:cxn modelId="{3E70888D-F851-6940-8FF0-26EC55576281}" srcId="{E9DF2EE9-8731-794E-B251-2F48B54B1B0C}" destId="{DE556FD6-D629-1149-B5DD-0182CAECBCED}" srcOrd="1" destOrd="0" parTransId="{F6032DFB-7C33-104D-8F81-2A543B5AD900}" sibTransId="{3FF6EF08-FAC2-D142-8346-6F18474E0F18}"/>
    <dgm:cxn modelId="{F2013C07-DAEE-CB4D-B43F-1898F3888092}" type="presParOf" srcId="{D41AB466-45CF-CD4C-8A28-42C1CE7FDE96}" destId="{119B8B11-40BC-C248-9E97-E607650CF9B0}" srcOrd="0" destOrd="0" presId="urn:microsoft.com/office/officeart/2005/8/layout/chevron2"/>
    <dgm:cxn modelId="{68D2E315-2C1E-7E40-886C-EE395E492425}" type="presParOf" srcId="{119B8B11-40BC-C248-9E97-E607650CF9B0}" destId="{D4F725B8-E093-B044-84BC-CC501ADAE69B}" srcOrd="0" destOrd="0" presId="urn:microsoft.com/office/officeart/2005/8/layout/chevron2"/>
    <dgm:cxn modelId="{F0AE33BC-4427-0B45-9FDE-BF2F7A86BD3E}" type="presParOf" srcId="{119B8B11-40BC-C248-9E97-E607650CF9B0}" destId="{EED0065A-3002-344D-B8FB-A2F16E5E6C14}" srcOrd="1" destOrd="0" presId="urn:microsoft.com/office/officeart/2005/8/layout/chevron2"/>
    <dgm:cxn modelId="{44BEEAC1-91CB-9D44-A436-5813D66F48BC}" type="presParOf" srcId="{D41AB466-45CF-CD4C-8A28-42C1CE7FDE96}" destId="{38A7C6AF-455A-B440-99E4-3E9468C481A4}" srcOrd="1" destOrd="0" presId="urn:microsoft.com/office/officeart/2005/8/layout/chevron2"/>
    <dgm:cxn modelId="{E7EF7E94-184B-0447-87F5-115F610FA3CF}" type="presParOf" srcId="{D41AB466-45CF-CD4C-8A28-42C1CE7FDE96}" destId="{2B917C72-203F-9E4F-84A6-C4F95AAF8FD6}" srcOrd="2" destOrd="0" presId="urn:microsoft.com/office/officeart/2005/8/layout/chevron2"/>
    <dgm:cxn modelId="{BC4E71F9-854E-7D46-ABBB-732177A44F14}" type="presParOf" srcId="{2B917C72-203F-9E4F-84A6-C4F95AAF8FD6}" destId="{DBC83A1E-8B8D-094D-A056-5FA02F4856B1}" srcOrd="0" destOrd="0" presId="urn:microsoft.com/office/officeart/2005/8/layout/chevron2"/>
    <dgm:cxn modelId="{55DC8A89-EA14-3441-9A4B-2B17891F6A76}" type="presParOf" srcId="{2B917C72-203F-9E4F-84A6-C4F95AAF8FD6}" destId="{B8B8F821-B85A-4B42-AA4E-8CD65217B21D}" srcOrd="1" destOrd="0" presId="urn:microsoft.com/office/officeart/2005/8/layout/chevron2"/>
    <dgm:cxn modelId="{8A7265DB-6F00-D746-BB86-795590150FE1}" type="presParOf" srcId="{D41AB466-45CF-CD4C-8A28-42C1CE7FDE96}" destId="{B2B00C46-1A46-0643-A214-99649D355A30}" srcOrd="3" destOrd="0" presId="urn:microsoft.com/office/officeart/2005/8/layout/chevron2"/>
    <dgm:cxn modelId="{61CAF83B-B460-7942-AE04-A8587B6FB155}" type="presParOf" srcId="{D41AB466-45CF-CD4C-8A28-42C1CE7FDE96}" destId="{957730C9-5980-8D40-B084-652D1D51EFAD}" srcOrd="4" destOrd="0" presId="urn:microsoft.com/office/officeart/2005/8/layout/chevron2"/>
    <dgm:cxn modelId="{6652F067-17AA-6B4B-BE2B-E723AA9DFEF0}" type="presParOf" srcId="{957730C9-5980-8D40-B084-652D1D51EFAD}" destId="{FC9A813D-DABD-8842-A0AE-291DF03B8708}" srcOrd="0" destOrd="0" presId="urn:microsoft.com/office/officeart/2005/8/layout/chevron2"/>
    <dgm:cxn modelId="{84E6B6FC-E6CE-4A42-A54C-6BB57899F939}" type="presParOf" srcId="{957730C9-5980-8D40-B084-652D1D51EFAD}" destId="{47176B0C-1DCA-F444-A607-E5C8034933E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DF2EE9-8731-794E-B251-2F48B54B1B0C}"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DE556FD6-D629-1149-B5DD-0182CAECBCED}">
      <dgm:prSet phldrT="[Text]"/>
      <dgm:spPr/>
      <dgm:t>
        <a:bodyPr/>
        <a:lstStyle/>
        <a:p>
          <a:endParaRPr lang="en-US" dirty="0"/>
        </a:p>
      </dgm:t>
    </dgm:pt>
    <dgm:pt modelId="{F6032DFB-7C33-104D-8F81-2A543B5AD900}" type="parTrans" cxnId="{3E70888D-F851-6940-8FF0-26EC55576281}">
      <dgm:prSet/>
      <dgm:spPr/>
      <dgm:t>
        <a:bodyPr/>
        <a:lstStyle/>
        <a:p>
          <a:endParaRPr lang="en-US"/>
        </a:p>
      </dgm:t>
    </dgm:pt>
    <dgm:pt modelId="{3FF6EF08-FAC2-D142-8346-6F18474E0F18}" type="sibTrans" cxnId="{3E70888D-F851-6940-8FF0-26EC55576281}">
      <dgm:prSet/>
      <dgm:spPr/>
      <dgm:t>
        <a:bodyPr/>
        <a:lstStyle/>
        <a:p>
          <a:endParaRPr lang="en-US"/>
        </a:p>
      </dgm:t>
    </dgm:pt>
    <dgm:pt modelId="{918EDBCE-D7C2-5447-AAD7-95FCDF48122B}">
      <dgm:prSet phldrT="[Text]" custT="1"/>
      <dgm:spPr/>
      <dgm:t>
        <a:bodyPr/>
        <a:lstStyle/>
        <a:p>
          <a:r>
            <a:rPr lang="en-US" sz="2000" b="0" dirty="0" smtClean="0"/>
            <a:t>Continuous </a:t>
          </a:r>
          <a:r>
            <a:rPr lang="en-US" sz="2000" b="0" dirty="0" smtClean="0">
              <a:solidFill>
                <a:srgbClr val="C00000"/>
              </a:solidFill>
            </a:rPr>
            <a:t>monitoring</a:t>
          </a:r>
          <a:r>
            <a:rPr lang="en-US" sz="2000" b="0" dirty="0" smtClean="0"/>
            <a:t> of student performance</a:t>
          </a:r>
          <a:endParaRPr lang="en-US" sz="2000" b="0" dirty="0"/>
        </a:p>
      </dgm:t>
    </dgm:pt>
    <dgm:pt modelId="{F3934199-D7B7-4142-A84D-2BCB8CF0E434}" type="parTrans" cxnId="{CB00B106-B5C1-044E-841D-C514BEEAD4E6}">
      <dgm:prSet/>
      <dgm:spPr/>
      <dgm:t>
        <a:bodyPr/>
        <a:lstStyle/>
        <a:p>
          <a:endParaRPr lang="en-US"/>
        </a:p>
      </dgm:t>
    </dgm:pt>
    <dgm:pt modelId="{27739284-295E-1B4F-B18E-AB5F7A1F80DC}" type="sibTrans" cxnId="{CB00B106-B5C1-044E-841D-C514BEEAD4E6}">
      <dgm:prSet/>
      <dgm:spPr/>
      <dgm:t>
        <a:bodyPr/>
        <a:lstStyle/>
        <a:p>
          <a:endParaRPr lang="en-US"/>
        </a:p>
      </dgm:t>
    </dgm:pt>
    <dgm:pt modelId="{8B9688FA-7194-C348-AA97-851BE1BC029D}">
      <dgm:prSet phldrT="[Text]"/>
      <dgm:spPr/>
      <dgm:t>
        <a:bodyPr/>
        <a:lstStyle/>
        <a:p>
          <a:endParaRPr lang="en-US" dirty="0" smtClean="0"/>
        </a:p>
        <a:p>
          <a:endParaRPr lang="en-US" dirty="0"/>
        </a:p>
      </dgm:t>
    </dgm:pt>
    <dgm:pt modelId="{7AF3CDF5-2C7F-1D48-B88F-13EE04736570}" type="parTrans" cxnId="{545C92AC-CFA5-0F45-BF70-2C7F007A2762}">
      <dgm:prSet/>
      <dgm:spPr/>
      <dgm:t>
        <a:bodyPr/>
        <a:lstStyle/>
        <a:p>
          <a:endParaRPr lang="en-US"/>
        </a:p>
      </dgm:t>
    </dgm:pt>
    <dgm:pt modelId="{2BC8B1AF-837E-A947-BE91-0B5815F8461F}" type="sibTrans" cxnId="{545C92AC-CFA5-0F45-BF70-2C7F007A2762}">
      <dgm:prSet/>
      <dgm:spPr/>
      <dgm:t>
        <a:bodyPr/>
        <a:lstStyle/>
        <a:p>
          <a:endParaRPr lang="en-US"/>
        </a:p>
      </dgm:t>
    </dgm:pt>
    <dgm:pt modelId="{D9CAB404-19AD-F648-9A87-FBF83C12825B}">
      <dgm:prSet phldrT="[Text]" custT="1"/>
      <dgm:spPr/>
      <dgm:t>
        <a:bodyPr/>
        <a:lstStyle/>
        <a:p>
          <a:r>
            <a:rPr lang="en-US" sz="2000" b="0" dirty="0" smtClean="0"/>
            <a:t>Multiple levels (tiers) of instruction that are </a:t>
          </a:r>
          <a:r>
            <a:rPr lang="en-US" sz="2000" b="0" dirty="0" smtClean="0">
              <a:solidFill>
                <a:srgbClr val="C00000"/>
              </a:solidFill>
            </a:rPr>
            <a:t>progressively more intense</a:t>
          </a:r>
          <a:r>
            <a:rPr lang="en-US" sz="2000" b="0" dirty="0" smtClean="0"/>
            <a:t>, based on the student’s response to instruction</a:t>
          </a:r>
          <a:endParaRPr lang="en-US" sz="2000" b="0" dirty="0"/>
        </a:p>
      </dgm:t>
    </dgm:pt>
    <dgm:pt modelId="{F420F2E4-4739-774A-863E-DBB01D4AC33D}" type="parTrans" cxnId="{22D157BE-A37B-5149-B62F-0B0E9B8FEAE3}">
      <dgm:prSet/>
      <dgm:spPr/>
      <dgm:t>
        <a:bodyPr/>
        <a:lstStyle/>
        <a:p>
          <a:endParaRPr lang="en-US"/>
        </a:p>
      </dgm:t>
    </dgm:pt>
    <dgm:pt modelId="{8B97E708-2959-EA4A-B7C2-A7699A047D03}" type="sibTrans" cxnId="{22D157BE-A37B-5149-B62F-0B0E9B8FEAE3}">
      <dgm:prSet/>
      <dgm:spPr/>
      <dgm:t>
        <a:bodyPr/>
        <a:lstStyle/>
        <a:p>
          <a:endParaRPr lang="en-US"/>
        </a:p>
      </dgm:t>
    </dgm:pt>
    <dgm:pt modelId="{195CF4B8-FC02-C04A-ADF3-9468AC06360A}">
      <dgm:prSet phldrT="[Text]"/>
      <dgm:spPr/>
      <dgm:t>
        <a:bodyPr/>
        <a:lstStyle/>
        <a:p>
          <a:endParaRPr lang="en-US" dirty="0"/>
        </a:p>
      </dgm:t>
    </dgm:pt>
    <dgm:pt modelId="{D8FCA423-D7D8-9A4C-9CEA-C03B08148A7F}" type="sibTrans" cxnId="{7AB54625-B916-4142-8434-CC93964A1D35}">
      <dgm:prSet/>
      <dgm:spPr/>
      <dgm:t>
        <a:bodyPr/>
        <a:lstStyle/>
        <a:p>
          <a:endParaRPr lang="en-US"/>
        </a:p>
      </dgm:t>
    </dgm:pt>
    <dgm:pt modelId="{A95F8313-40A1-634D-82AD-CB876DFD8889}" type="parTrans" cxnId="{7AB54625-B916-4142-8434-CC93964A1D35}">
      <dgm:prSet/>
      <dgm:spPr/>
      <dgm:t>
        <a:bodyPr/>
        <a:lstStyle/>
        <a:p>
          <a:endParaRPr lang="en-US"/>
        </a:p>
      </dgm:t>
    </dgm:pt>
    <dgm:pt modelId="{DA741E83-9368-E549-ABB6-F43563603404}">
      <dgm:prSet phldrT="[Text]" custT="1"/>
      <dgm:spPr/>
      <dgm:t>
        <a:bodyPr/>
        <a:lstStyle/>
        <a:p>
          <a:r>
            <a:rPr lang="en-US" sz="2000" b="0" dirty="0" smtClean="0"/>
            <a:t>All students are </a:t>
          </a:r>
          <a:r>
            <a:rPr lang="en-US" sz="2000" b="0" dirty="0" smtClean="0">
              <a:solidFill>
                <a:srgbClr val="C00000"/>
              </a:solidFill>
            </a:rPr>
            <a:t>screened</a:t>
          </a:r>
          <a:r>
            <a:rPr lang="en-US" sz="2000" b="0" dirty="0" smtClean="0"/>
            <a:t> for academic and behavioral problems</a:t>
          </a:r>
          <a:endParaRPr lang="en-US" sz="2000" b="0" dirty="0"/>
        </a:p>
      </dgm:t>
    </dgm:pt>
    <dgm:pt modelId="{F59F3120-C706-724A-B9F5-841B5DE27C57}" type="parTrans" cxnId="{A664D080-92FE-F746-BC91-FCD0CD90EA8E}">
      <dgm:prSet/>
      <dgm:spPr/>
      <dgm:t>
        <a:bodyPr/>
        <a:lstStyle/>
        <a:p>
          <a:endParaRPr lang="en-US"/>
        </a:p>
      </dgm:t>
    </dgm:pt>
    <dgm:pt modelId="{B01AB5D8-B8C7-8345-B52D-9C3D57DAF327}" type="sibTrans" cxnId="{A664D080-92FE-F746-BC91-FCD0CD90EA8E}">
      <dgm:prSet/>
      <dgm:spPr/>
      <dgm:t>
        <a:bodyPr/>
        <a:lstStyle/>
        <a:p>
          <a:endParaRPr lang="en-US"/>
        </a:p>
      </dgm:t>
    </dgm:pt>
    <dgm:pt modelId="{471FF595-992A-C04E-A2A0-88C1E7876FAC}">
      <dgm:prSet phldrT="[Text]"/>
      <dgm:spPr/>
      <dgm:t>
        <a:bodyPr/>
        <a:lstStyle/>
        <a:p>
          <a:endParaRPr lang="en-US" dirty="0"/>
        </a:p>
      </dgm:t>
    </dgm:pt>
    <dgm:pt modelId="{ACAF6A3D-8D3B-8246-8858-CA2885FF5B9E}" type="parTrans" cxnId="{72FF2057-1E93-4042-B1E8-8E53907B7E90}">
      <dgm:prSet/>
      <dgm:spPr/>
      <dgm:t>
        <a:bodyPr/>
        <a:lstStyle/>
        <a:p>
          <a:endParaRPr lang="en-US"/>
        </a:p>
      </dgm:t>
    </dgm:pt>
    <dgm:pt modelId="{B4F3728D-8B0E-1A40-9347-0606918311B2}" type="sibTrans" cxnId="{72FF2057-1E93-4042-B1E8-8E53907B7E90}">
      <dgm:prSet/>
      <dgm:spPr/>
      <dgm:t>
        <a:bodyPr/>
        <a:lstStyle/>
        <a:p>
          <a:endParaRPr lang="en-US"/>
        </a:p>
      </dgm:t>
    </dgm:pt>
    <dgm:pt modelId="{6157737C-B599-FD4A-9015-6AFC6A3FBAA0}">
      <dgm:prSet custT="1"/>
      <dgm:spPr/>
      <dgm:t>
        <a:bodyPr/>
        <a:lstStyle/>
        <a:p>
          <a:r>
            <a:rPr lang="en-US" sz="2000" b="0" dirty="0" smtClean="0">
              <a:solidFill>
                <a:srgbClr val="C00000"/>
              </a:solidFill>
            </a:rPr>
            <a:t>High quality research-based instruction</a:t>
          </a:r>
          <a:r>
            <a:rPr lang="en-US" sz="2000" b="0" dirty="0" smtClean="0"/>
            <a:t> in their general education setting</a:t>
          </a:r>
          <a:endParaRPr lang="en-US" sz="2000" b="0" dirty="0"/>
        </a:p>
      </dgm:t>
    </dgm:pt>
    <dgm:pt modelId="{A5F8CA2C-3B40-3241-AA5B-CF3110A652F4}" type="parTrans" cxnId="{8589BCEB-6C34-AD44-B16E-80C1A1FE0AE5}">
      <dgm:prSet/>
      <dgm:spPr/>
      <dgm:t>
        <a:bodyPr/>
        <a:lstStyle/>
        <a:p>
          <a:endParaRPr lang="en-US"/>
        </a:p>
      </dgm:t>
    </dgm:pt>
    <dgm:pt modelId="{18FBDEDB-CB58-9F4C-BF22-C3DBB7D44C06}" type="sibTrans" cxnId="{8589BCEB-6C34-AD44-B16E-80C1A1FE0AE5}">
      <dgm:prSet/>
      <dgm:spPr/>
      <dgm:t>
        <a:bodyPr/>
        <a:lstStyle/>
        <a:p>
          <a:endParaRPr lang="en-US"/>
        </a:p>
      </dgm:t>
    </dgm:pt>
    <dgm:pt modelId="{D41AB466-45CF-CD4C-8A28-42C1CE7FDE96}" type="pres">
      <dgm:prSet presAssocID="{E9DF2EE9-8731-794E-B251-2F48B54B1B0C}" presName="linearFlow" presStyleCnt="0">
        <dgm:presLayoutVars>
          <dgm:dir/>
          <dgm:animLvl val="lvl"/>
          <dgm:resizeHandles val="exact"/>
        </dgm:presLayoutVars>
      </dgm:prSet>
      <dgm:spPr/>
      <dgm:t>
        <a:bodyPr/>
        <a:lstStyle/>
        <a:p>
          <a:endParaRPr lang="en-US"/>
        </a:p>
      </dgm:t>
    </dgm:pt>
    <dgm:pt modelId="{119B8B11-40BC-C248-9E97-E607650CF9B0}" type="pres">
      <dgm:prSet presAssocID="{471FF595-992A-C04E-A2A0-88C1E7876FAC}" presName="composite" presStyleCnt="0"/>
      <dgm:spPr/>
    </dgm:pt>
    <dgm:pt modelId="{D4F725B8-E093-B044-84BC-CC501ADAE69B}" type="pres">
      <dgm:prSet presAssocID="{471FF595-992A-C04E-A2A0-88C1E7876FAC}" presName="parentText" presStyleLbl="alignNode1" presStyleIdx="0" presStyleCnt="4">
        <dgm:presLayoutVars>
          <dgm:chMax val="1"/>
          <dgm:bulletEnabled val="1"/>
        </dgm:presLayoutVars>
      </dgm:prSet>
      <dgm:spPr/>
      <dgm:t>
        <a:bodyPr/>
        <a:lstStyle/>
        <a:p>
          <a:endParaRPr lang="en-US"/>
        </a:p>
      </dgm:t>
    </dgm:pt>
    <dgm:pt modelId="{EED0065A-3002-344D-B8FB-A2F16E5E6C14}" type="pres">
      <dgm:prSet presAssocID="{471FF595-992A-C04E-A2A0-88C1E7876FAC}" presName="descendantText" presStyleLbl="alignAcc1" presStyleIdx="0" presStyleCnt="4">
        <dgm:presLayoutVars>
          <dgm:bulletEnabled val="1"/>
        </dgm:presLayoutVars>
      </dgm:prSet>
      <dgm:spPr/>
      <dgm:t>
        <a:bodyPr/>
        <a:lstStyle/>
        <a:p>
          <a:endParaRPr lang="en-US"/>
        </a:p>
      </dgm:t>
    </dgm:pt>
    <dgm:pt modelId="{38A7C6AF-455A-B440-99E4-3E9468C481A4}" type="pres">
      <dgm:prSet presAssocID="{B4F3728D-8B0E-1A40-9347-0606918311B2}" presName="sp" presStyleCnt="0"/>
      <dgm:spPr/>
    </dgm:pt>
    <dgm:pt modelId="{2B917C72-203F-9E4F-84A6-C4F95AAF8FD6}" type="pres">
      <dgm:prSet presAssocID="{DE556FD6-D629-1149-B5DD-0182CAECBCED}" presName="composite" presStyleCnt="0"/>
      <dgm:spPr/>
    </dgm:pt>
    <dgm:pt modelId="{DBC83A1E-8B8D-094D-A056-5FA02F4856B1}" type="pres">
      <dgm:prSet presAssocID="{DE556FD6-D629-1149-B5DD-0182CAECBCED}" presName="parentText" presStyleLbl="alignNode1" presStyleIdx="1" presStyleCnt="4">
        <dgm:presLayoutVars>
          <dgm:chMax val="1"/>
          <dgm:bulletEnabled val="1"/>
        </dgm:presLayoutVars>
      </dgm:prSet>
      <dgm:spPr/>
      <dgm:t>
        <a:bodyPr/>
        <a:lstStyle/>
        <a:p>
          <a:endParaRPr lang="en-US"/>
        </a:p>
      </dgm:t>
    </dgm:pt>
    <dgm:pt modelId="{B8B8F821-B85A-4B42-AA4E-8CD65217B21D}" type="pres">
      <dgm:prSet presAssocID="{DE556FD6-D629-1149-B5DD-0182CAECBCED}" presName="descendantText" presStyleLbl="alignAcc1" presStyleIdx="1" presStyleCnt="4">
        <dgm:presLayoutVars>
          <dgm:bulletEnabled val="1"/>
        </dgm:presLayoutVars>
      </dgm:prSet>
      <dgm:spPr/>
      <dgm:t>
        <a:bodyPr/>
        <a:lstStyle/>
        <a:p>
          <a:endParaRPr lang="en-US"/>
        </a:p>
      </dgm:t>
    </dgm:pt>
    <dgm:pt modelId="{B2B00C46-1A46-0643-A214-99649D355A30}" type="pres">
      <dgm:prSet presAssocID="{3FF6EF08-FAC2-D142-8346-6F18474E0F18}" presName="sp" presStyleCnt="0"/>
      <dgm:spPr/>
    </dgm:pt>
    <dgm:pt modelId="{957730C9-5980-8D40-B084-652D1D51EFAD}" type="pres">
      <dgm:prSet presAssocID="{195CF4B8-FC02-C04A-ADF3-9468AC06360A}" presName="composite" presStyleCnt="0"/>
      <dgm:spPr/>
    </dgm:pt>
    <dgm:pt modelId="{FC9A813D-DABD-8842-A0AE-291DF03B8708}" type="pres">
      <dgm:prSet presAssocID="{195CF4B8-FC02-C04A-ADF3-9468AC06360A}" presName="parentText" presStyleLbl="alignNode1" presStyleIdx="2" presStyleCnt="4">
        <dgm:presLayoutVars>
          <dgm:chMax val="1"/>
          <dgm:bulletEnabled val="1"/>
        </dgm:presLayoutVars>
      </dgm:prSet>
      <dgm:spPr/>
      <dgm:t>
        <a:bodyPr/>
        <a:lstStyle/>
        <a:p>
          <a:endParaRPr lang="en-US"/>
        </a:p>
      </dgm:t>
    </dgm:pt>
    <dgm:pt modelId="{47176B0C-1DCA-F444-A607-E5C8034933E2}" type="pres">
      <dgm:prSet presAssocID="{195CF4B8-FC02-C04A-ADF3-9468AC06360A}" presName="descendantText" presStyleLbl="alignAcc1" presStyleIdx="2" presStyleCnt="4">
        <dgm:presLayoutVars>
          <dgm:bulletEnabled val="1"/>
        </dgm:presLayoutVars>
      </dgm:prSet>
      <dgm:spPr/>
      <dgm:t>
        <a:bodyPr/>
        <a:lstStyle/>
        <a:p>
          <a:endParaRPr lang="en-US"/>
        </a:p>
      </dgm:t>
    </dgm:pt>
    <dgm:pt modelId="{5FF99802-8B15-CA42-B97A-1FB502337018}" type="pres">
      <dgm:prSet presAssocID="{D8FCA423-D7D8-9A4C-9CEA-C03B08148A7F}" presName="sp" presStyleCnt="0"/>
      <dgm:spPr/>
    </dgm:pt>
    <dgm:pt modelId="{A99A2709-2DFC-CC42-89D7-4FB51186872B}" type="pres">
      <dgm:prSet presAssocID="{8B9688FA-7194-C348-AA97-851BE1BC029D}" presName="composite" presStyleCnt="0"/>
      <dgm:spPr/>
    </dgm:pt>
    <dgm:pt modelId="{D460BD96-61A2-DE4C-8706-881BC7366A78}" type="pres">
      <dgm:prSet presAssocID="{8B9688FA-7194-C348-AA97-851BE1BC029D}" presName="parentText" presStyleLbl="alignNode1" presStyleIdx="3" presStyleCnt="4">
        <dgm:presLayoutVars>
          <dgm:chMax val="1"/>
          <dgm:bulletEnabled val="1"/>
        </dgm:presLayoutVars>
      </dgm:prSet>
      <dgm:spPr/>
      <dgm:t>
        <a:bodyPr/>
        <a:lstStyle/>
        <a:p>
          <a:endParaRPr lang="en-US"/>
        </a:p>
      </dgm:t>
    </dgm:pt>
    <dgm:pt modelId="{5F05AFF5-3CC6-814E-8A21-957202029929}" type="pres">
      <dgm:prSet presAssocID="{8B9688FA-7194-C348-AA97-851BE1BC029D}" presName="descendantText" presStyleLbl="alignAcc1" presStyleIdx="3" presStyleCnt="4">
        <dgm:presLayoutVars>
          <dgm:bulletEnabled val="1"/>
        </dgm:presLayoutVars>
      </dgm:prSet>
      <dgm:spPr/>
      <dgm:t>
        <a:bodyPr/>
        <a:lstStyle/>
        <a:p>
          <a:endParaRPr lang="en-US"/>
        </a:p>
      </dgm:t>
    </dgm:pt>
  </dgm:ptLst>
  <dgm:cxnLst>
    <dgm:cxn modelId="{D698FF53-D785-6B43-A76A-66100E6350B6}" type="presOf" srcId="{DE556FD6-D629-1149-B5DD-0182CAECBCED}" destId="{DBC83A1E-8B8D-094D-A056-5FA02F4856B1}" srcOrd="0" destOrd="0" presId="urn:microsoft.com/office/officeart/2005/8/layout/chevron2"/>
    <dgm:cxn modelId="{7F9B1698-2BBD-314D-97C9-343D9A028119}" type="presOf" srcId="{6157737C-B599-FD4A-9015-6AFC6A3FBAA0}" destId="{EED0065A-3002-344D-B8FB-A2F16E5E6C14}" srcOrd="0" destOrd="0" presId="urn:microsoft.com/office/officeart/2005/8/layout/chevron2"/>
    <dgm:cxn modelId="{12898673-0AB3-D741-9BC4-DED581ECC801}" type="presOf" srcId="{DA741E83-9368-E549-ABB6-F43563603404}" destId="{47176B0C-1DCA-F444-A607-E5C8034933E2}" srcOrd="0" destOrd="0" presId="urn:microsoft.com/office/officeart/2005/8/layout/chevron2"/>
    <dgm:cxn modelId="{7AB54625-B916-4142-8434-CC93964A1D35}" srcId="{E9DF2EE9-8731-794E-B251-2F48B54B1B0C}" destId="{195CF4B8-FC02-C04A-ADF3-9468AC06360A}" srcOrd="2" destOrd="0" parTransId="{A95F8313-40A1-634D-82AD-CB876DFD8889}" sibTransId="{D8FCA423-D7D8-9A4C-9CEA-C03B08148A7F}"/>
    <dgm:cxn modelId="{684FB9BC-19A7-0F47-8BCD-844C282DDBD1}" type="presOf" srcId="{E9DF2EE9-8731-794E-B251-2F48B54B1B0C}" destId="{D41AB466-45CF-CD4C-8A28-42C1CE7FDE96}" srcOrd="0" destOrd="0" presId="urn:microsoft.com/office/officeart/2005/8/layout/chevron2"/>
    <dgm:cxn modelId="{8589BCEB-6C34-AD44-B16E-80C1A1FE0AE5}" srcId="{471FF595-992A-C04E-A2A0-88C1E7876FAC}" destId="{6157737C-B599-FD4A-9015-6AFC6A3FBAA0}" srcOrd="0" destOrd="0" parTransId="{A5F8CA2C-3B40-3241-AA5B-CF3110A652F4}" sibTransId="{18FBDEDB-CB58-9F4C-BF22-C3DBB7D44C06}"/>
    <dgm:cxn modelId="{1AB19FF7-F270-9F41-B708-FB3395552DBB}" type="presOf" srcId="{471FF595-992A-C04E-A2A0-88C1E7876FAC}" destId="{D4F725B8-E093-B044-84BC-CC501ADAE69B}" srcOrd="0" destOrd="0" presId="urn:microsoft.com/office/officeart/2005/8/layout/chevron2"/>
    <dgm:cxn modelId="{22D157BE-A37B-5149-B62F-0B0E9B8FEAE3}" srcId="{8B9688FA-7194-C348-AA97-851BE1BC029D}" destId="{D9CAB404-19AD-F648-9A87-FBF83C12825B}" srcOrd="0" destOrd="0" parTransId="{F420F2E4-4739-774A-863E-DBB01D4AC33D}" sibTransId="{8B97E708-2959-EA4A-B7C2-A7699A047D03}"/>
    <dgm:cxn modelId="{A664D080-92FE-F746-BC91-FCD0CD90EA8E}" srcId="{195CF4B8-FC02-C04A-ADF3-9468AC06360A}" destId="{DA741E83-9368-E549-ABB6-F43563603404}" srcOrd="0" destOrd="0" parTransId="{F59F3120-C706-724A-B9F5-841B5DE27C57}" sibTransId="{B01AB5D8-B8C7-8345-B52D-9C3D57DAF327}"/>
    <dgm:cxn modelId="{545C92AC-CFA5-0F45-BF70-2C7F007A2762}" srcId="{E9DF2EE9-8731-794E-B251-2F48B54B1B0C}" destId="{8B9688FA-7194-C348-AA97-851BE1BC029D}" srcOrd="3" destOrd="0" parTransId="{7AF3CDF5-2C7F-1D48-B88F-13EE04736570}" sibTransId="{2BC8B1AF-837E-A947-BE91-0B5815F8461F}"/>
    <dgm:cxn modelId="{7E916969-35F9-2C4D-BBBB-84B3230F4AFB}" type="presOf" srcId="{8B9688FA-7194-C348-AA97-851BE1BC029D}" destId="{D460BD96-61A2-DE4C-8706-881BC7366A78}" srcOrd="0" destOrd="0" presId="urn:microsoft.com/office/officeart/2005/8/layout/chevron2"/>
    <dgm:cxn modelId="{49A32FF7-4F5B-A543-9D25-95F9DF106C69}" type="presOf" srcId="{D9CAB404-19AD-F648-9A87-FBF83C12825B}" destId="{5F05AFF5-3CC6-814E-8A21-957202029929}" srcOrd="0" destOrd="0" presId="urn:microsoft.com/office/officeart/2005/8/layout/chevron2"/>
    <dgm:cxn modelId="{CB00B106-B5C1-044E-841D-C514BEEAD4E6}" srcId="{DE556FD6-D629-1149-B5DD-0182CAECBCED}" destId="{918EDBCE-D7C2-5447-AAD7-95FCDF48122B}" srcOrd="0" destOrd="0" parTransId="{F3934199-D7B7-4142-A84D-2BCB8CF0E434}" sibTransId="{27739284-295E-1B4F-B18E-AB5F7A1F80DC}"/>
    <dgm:cxn modelId="{72FF2057-1E93-4042-B1E8-8E53907B7E90}" srcId="{E9DF2EE9-8731-794E-B251-2F48B54B1B0C}" destId="{471FF595-992A-C04E-A2A0-88C1E7876FAC}" srcOrd="0" destOrd="0" parTransId="{ACAF6A3D-8D3B-8246-8858-CA2885FF5B9E}" sibTransId="{B4F3728D-8B0E-1A40-9347-0606918311B2}"/>
    <dgm:cxn modelId="{4076D149-4817-4748-A153-1F44CA3DFFA6}" type="presOf" srcId="{195CF4B8-FC02-C04A-ADF3-9468AC06360A}" destId="{FC9A813D-DABD-8842-A0AE-291DF03B8708}" srcOrd="0" destOrd="0" presId="urn:microsoft.com/office/officeart/2005/8/layout/chevron2"/>
    <dgm:cxn modelId="{3E70888D-F851-6940-8FF0-26EC55576281}" srcId="{E9DF2EE9-8731-794E-B251-2F48B54B1B0C}" destId="{DE556FD6-D629-1149-B5DD-0182CAECBCED}" srcOrd="1" destOrd="0" parTransId="{F6032DFB-7C33-104D-8F81-2A543B5AD900}" sibTransId="{3FF6EF08-FAC2-D142-8346-6F18474E0F18}"/>
    <dgm:cxn modelId="{0028A109-B558-414A-99DC-A69324BC1096}" type="presOf" srcId="{918EDBCE-D7C2-5447-AAD7-95FCDF48122B}" destId="{B8B8F821-B85A-4B42-AA4E-8CD65217B21D}" srcOrd="0" destOrd="0" presId="urn:microsoft.com/office/officeart/2005/8/layout/chevron2"/>
    <dgm:cxn modelId="{DE500356-C090-8F46-9468-31889446D34D}" type="presParOf" srcId="{D41AB466-45CF-CD4C-8A28-42C1CE7FDE96}" destId="{119B8B11-40BC-C248-9E97-E607650CF9B0}" srcOrd="0" destOrd="0" presId="urn:microsoft.com/office/officeart/2005/8/layout/chevron2"/>
    <dgm:cxn modelId="{AD94150C-A9BF-3D4C-B1AC-A5BBFB9EAA0D}" type="presParOf" srcId="{119B8B11-40BC-C248-9E97-E607650CF9B0}" destId="{D4F725B8-E093-B044-84BC-CC501ADAE69B}" srcOrd="0" destOrd="0" presId="urn:microsoft.com/office/officeart/2005/8/layout/chevron2"/>
    <dgm:cxn modelId="{2B7D3A92-76F0-F44F-8E11-338BE15403AF}" type="presParOf" srcId="{119B8B11-40BC-C248-9E97-E607650CF9B0}" destId="{EED0065A-3002-344D-B8FB-A2F16E5E6C14}" srcOrd="1" destOrd="0" presId="urn:microsoft.com/office/officeart/2005/8/layout/chevron2"/>
    <dgm:cxn modelId="{3815A278-453B-D94E-ACA8-6AE5ABE0B2A2}" type="presParOf" srcId="{D41AB466-45CF-CD4C-8A28-42C1CE7FDE96}" destId="{38A7C6AF-455A-B440-99E4-3E9468C481A4}" srcOrd="1" destOrd="0" presId="urn:microsoft.com/office/officeart/2005/8/layout/chevron2"/>
    <dgm:cxn modelId="{ED7C3D37-1038-BB46-A681-19B3BDFF46A8}" type="presParOf" srcId="{D41AB466-45CF-CD4C-8A28-42C1CE7FDE96}" destId="{2B917C72-203F-9E4F-84A6-C4F95AAF8FD6}" srcOrd="2" destOrd="0" presId="urn:microsoft.com/office/officeart/2005/8/layout/chevron2"/>
    <dgm:cxn modelId="{1013418A-63E4-6F46-AFC8-DA4C655DC4F0}" type="presParOf" srcId="{2B917C72-203F-9E4F-84A6-C4F95AAF8FD6}" destId="{DBC83A1E-8B8D-094D-A056-5FA02F4856B1}" srcOrd="0" destOrd="0" presId="urn:microsoft.com/office/officeart/2005/8/layout/chevron2"/>
    <dgm:cxn modelId="{D2672A18-5EF2-9C4E-A4BD-5C837AC98471}" type="presParOf" srcId="{2B917C72-203F-9E4F-84A6-C4F95AAF8FD6}" destId="{B8B8F821-B85A-4B42-AA4E-8CD65217B21D}" srcOrd="1" destOrd="0" presId="urn:microsoft.com/office/officeart/2005/8/layout/chevron2"/>
    <dgm:cxn modelId="{1DAAB7C8-AC3A-1F4D-A784-3201E99639F9}" type="presParOf" srcId="{D41AB466-45CF-CD4C-8A28-42C1CE7FDE96}" destId="{B2B00C46-1A46-0643-A214-99649D355A30}" srcOrd="3" destOrd="0" presId="urn:microsoft.com/office/officeart/2005/8/layout/chevron2"/>
    <dgm:cxn modelId="{693BA1E3-05D7-A248-B2E6-518A13322480}" type="presParOf" srcId="{D41AB466-45CF-CD4C-8A28-42C1CE7FDE96}" destId="{957730C9-5980-8D40-B084-652D1D51EFAD}" srcOrd="4" destOrd="0" presId="urn:microsoft.com/office/officeart/2005/8/layout/chevron2"/>
    <dgm:cxn modelId="{E2629E41-85AB-7A47-9ECE-1D4A48D41F47}" type="presParOf" srcId="{957730C9-5980-8D40-B084-652D1D51EFAD}" destId="{FC9A813D-DABD-8842-A0AE-291DF03B8708}" srcOrd="0" destOrd="0" presId="urn:microsoft.com/office/officeart/2005/8/layout/chevron2"/>
    <dgm:cxn modelId="{956A86F2-8256-6B44-8DB5-444C04F63489}" type="presParOf" srcId="{957730C9-5980-8D40-B084-652D1D51EFAD}" destId="{47176B0C-1DCA-F444-A607-E5C8034933E2}" srcOrd="1" destOrd="0" presId="urn:microsoft.com/office/officeart/2005/8/layout/chevron2"/>
    <dgm:cxn modelId="{E5AB29C2-426A-6D42-8BE7-486D8C7BBF76}" type="presParOf" srcId="{D41AB466-45CF-CD4C-8A28-42C1CE7FDE96}" destId="{5FF99802-8B15-CA42-B97A-1FB502337018}" srcOrd="5" destOrd="0" presId="urn:microsoft.com/office/officeart/2005/8/layout/chevron2"/>
    <dgm:cxn modelId="{12B21EC2-F17C-0A42-AD1B-331ED587A07D}" type="presParOf" srcId="{D41AB466-45CF-CD4C-8A28-42C1CE7FDE96}" destId="{A99A2709-2DFC-CC42-89D7-4FB51186872B}" srcOrd="6" destOrd="0" presId="urn:microsoft.com/office/officeart/2005/8/layout/chevron2"/>
    <dgm:cxn modelId="{BA84E90C-06FE-3C47-81BE-31439D0DEE9E}" type="presParOf" srcId="{A99A2709-2DFC-CC42-89D7-4FB51186872B}" destId="{D460BD96-61A2-DE4C-8706-881BC7366A78}" srcOrd="0" destOrd="0" presId="urn:microsoft.com/office/officeart/2005/8/layout/chevron2"/>
    <dgm:cxn modelId="{79627531-B5BF-B846-AAD6-85FC7C4937B6}" type="presParOf" srcId="{A99A2709-2DFC-CC42-89D7-4FB51186872B}" destId="{5F05AFF5-3CC6-814E-8A21-9572020299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18BB49-307C-F543-83AD-95DE45DE5F07}"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B3E5B7FE-810C-8847-8B79-2F09B0955EDD}">
      <dgm:prSet phldrT="[Text]" custT="1"/>
      <dgm:spPr/>
      <dgm:t>
        <a:bodyPr/>
        <a:lstStyle/>
        <a:p>
          <a:r>
            <a:rPr lang="en-US" sz="2800" b="1" dirty="0" smtClean="0">
              <a:solidFill>
                <a:srgbClr val="000000"/>
              </a:solidFill>
            </a:rPr>
            <a:t>Using PBIS for behavior</a:t>
          </a:r>
          <a:endParaRPr lang="en-US" sz="2800" b="1" dirty="0">
            <a:solidFill>
              <a:srgbClr val="000000"/>
            </a:solidFill>
          </a:endParaRPr>
        </a:p>
      </dgm:t>
    </dgm:pt>
    <dgm:pt modelId="{0BB22354-4FED-7140-9E18-939694AF2056}" type="parTrans" cxnId="{BC6488A0-E684-A446-A0F0-387553630065}">
      <dgm:prSet/>
      <dgm:spPr/>
      <dgm:t>
        <a:bodyPr/>
        <a:lstStyle/>
        <a:p>
          <a:endParaRPr lang="en-US"/>
        </a:p>
      </dgm:t>
    </dgm:pt>
    <dgm:pt modelId="{A7BA0274-8D37-B245-A0E3-76CF6F00B916}" type="sibTrans" cxnId="{BC6488A0-E684-A446-A0F0-387553630065}">
      <dgm:prSet/>
      <dgm:spPr/>
      <dgm:t>
        <a:bodyPr/>
        <a:lstStyle/>
        <a:p>
          <a:endParaRPr lang="en-US"/>
        </a:p>
      </dgm:t>
    </dgm:pt>
    <dgm:pt modelId="{1E508560-1B3F-7845-A415-47EA469769B2}">
      <dgm:prSet phldrT="[Text]"/>
      <dgm:spPr/>
      <dgm:t>
        <a:bodyPr/>
        <a:lstStyle/>
        <a:p>
          <a:pPr algn="l"/>
          <a:r>
            <a:rPr lang="en-US" dirty="0" smtClean="0">
              <a:latin typeface="+mn-lt"/>
            </a:rPr>
            <a:t>IEP teams “consider the use of </a:t>
          </a:r>
          <a:r>
            <a:rPr lang="en-US" b="1" dirty="0" smtClean="0">
              <a:solidFill>
                <a:srgbClr val="FF0000"/>
              </a:solidFill>
              <a:latin typeface="+mn-lt"/>
            </a:rPr>
            <a:t>positive behavioral interventions and supports </a:t>
          </a:r>
          <a:r>
            <a:rPr lang="en-US" dirty="0" smtClean="0">
              <a:latin typeface="+mn-lt"/>
            </a:rPr>
            <a:t>for any student whose </a:t>
          </a:r>
          <a:r>
            <a:rPr lang="en-US" b="1" dirty="0" smtClean="0">
              <a:solidFill>
                <a:srgbClr val="FF0000"/>
              </a:solidFill>
              <a:latin typeface="+mn-lt"/>
            </a:rPr>
            <a:t>behavior impedes </a:t>
          </a:r>
          <a:r>
            <a:rPr lang="en-US" dirty="0" smtClean="0">
              <a:latin typeface="+mn-lt"/>
            </a:rPr>
            <a:t>his or her learning or the learning of others</a:t>
          </a:r>
          <a:endParaRPr lang="en-US" dirty="0">
            <a:latin typeface="+mn-lt"/>
          </a:endParaRPr>
        </a:p>
      </dgm:t>
    </dgm:pt>
    <dgm:pt modelId="{0AB1E9A6-BC15-5349-BB0C-96C9BE553848}" type="parTrans" cxnId="{1DFA6C0D-DACC-794A-8ED8-52A22F03D02B}">
      <dgm:prSet/>
      <dgm:spPr/>
      <dgm:t>
        <a:bodyPr/>
        <a:lstStyle/>
        <a:p>
          <a:endParaRPr lang="en-US"/>
        </a:p>
      </dgm:t>
    </dgm:pt>
    <dgm:pt modelId="{2E8A018D-D313-3F48-8751-765CA2493742}" type="sibTrans" cxnId="{1DFA6C0D-DACC-794A-8ED8-52A22F03D02B}">
      <dgm:prSet/>
      <dgm:spPr/>
      <dgm:t>
        <a:bodyPr/>
        <a:lstStyle/>
        <a:p>
          <a:endParaRPr lang="en-US"/>
        </a:p>
      </dgm:t>
    </dgm:pt>
    <dgm:pt modelId="{94DC4DA5-11A9-FE48-9EC5-BC274F6ED1F3}">
      <dgm:prSet phldrT="[Text]" custT="1"/>
      <dgm:spPr/>
      <dgm:t>
        <a:bodyPr/>
        <a:lstStyle/>
        <a:p>
          <a:pPr algn="ctr"/>
          <a:r>
            <a:rPr lang="en-US" sz="2800" b="1" dirty="0" smtClean="0">
              <a:solidFill>
                <a:srgbClr val="000000"/>
              </a:solidFill>
            </a:rPr>
            <a:t>Training in PBIS</a:t>
          </a:r>
          <a:endParaRPr lang="en-US" sz="2800" b="1" dirty="0">
            <a:solidFill>
              <a:srgbClr val="000000"/>
            </a:solidFill>
          </a:endParaRPr>
        </a:p>
      </dgm:t>
    </dgm:pt>
    <dgm:pt modelId="{14148752-A33C-DB44-8375-226AF3BAB124}" type="parTrans" cxnId="{C86F6DC5-D04B-F749-82D6-8AD610DA14EE}">
      <dgm:prSet/>
      <dgm:spPr/>
      <dgm:t>
        <a:bodyPr/>
        <a:lstStyle/>
        <a:p>
          <a:endParaRPr lang="en-US"/>
        </a:p>
      </dgm:t>
    </dgm:pt>
    <dgm:pt modelId="{3E189110-DFA0-A643-BF3B-79DD8A64633A}" type="sibTrans" cxnId="{C86F6DC5-D04B-F749-82D6-8AD610DA14EE}">
      <dgm:prSet/>
      <dgm:spPr/>
      <dgm:t>
        <a:bodyPr/>
        <a:lstStyle/>
        <a:p>
          <a:endParaRPr lang="en-US"/>
        </a:p>
      </dgm:t>
    </dgm:pt>
    <dgm:pt modelId="{44F7C80E-23C4-3A4D-8821-A9FE096F63A3}">
      <dgm:prSet phldrT="[Text]"/>
      <dgm:spPr/>
      <dgm:t>
        <a:bodyPr/>
        <a:lstStyle/>
        <a:p>
          <a:r>
            <a:rPr lang="en-US" dirty="0" smtClean="0">
              <a:ea typeface="Times New Roman" charset="0"/>
              <a:cs typeface="Times New Roman" charset="0"/>
            </a:rPr>
            <a:t>State Educational Agencies are authorized to “provide training in the methods</a:t>
          </a:r>
          <a:r>
            <a:rPr lang="mr-IN" dirty="0" smtClean="0">
              <a:ea typeface="Times New Roman" charset="0"/>
              <a:cs typeface="Times New Roman" charset="0"/>
            </a:rPr>
            <a:t>…</a:t>
          </a:r>
          <a:r>
            <a:rPr lang="en-US" b="1" dirty="0" smtClean="0">
              <a:solidFill>
                <a:srgbClr val="FF6600"/>
              </a:solidFill>
              <a:ea typeface="Times New Roman" charset="0"/>
              <a:cs typeface="Times New Roman" charset="0"/>
            </a:rPr>
            <a:t>positive behavioral interventions and supports</a:t>
          </a:r>
          <a:r>
            <a:rPr lang="en-US" b="1" dirty="0" smtClean="0">
              <a:solidFill>
                <a:srgbClr val="C00000"/>
              </a:solidFill>
              <a:ea typeface="Times New Roman" charset="0"/>
              <a:cs typeface="Times New Roman" charset="0"/>
            </a:rPr>
            <a:t> </a:t>
          </a:r>
          <a:r>
            <a:rPr lang="en-US" dirty="0" smtClean="0">
              <a:ea typeface="Times New Roman" charset="0"/>
              <a:cs typeface="Times New Roman" charset="0"/>
            </a:rPr>
            <a:t>to improve student behavior in the classroom” </a:t>
          </a:r>
          <a:endParaRPr lang="en-US" dirty="0"/>
        </a:p>
      </dgm:t>
    </dgm:pt>
    <dgm:pt modelId="{18044EDF-43E8-F246-A2B9-348F30373805}" type="parTrans" cxnId="{A76E7E4E-B682-094C-BF40-25161FE82696}">
      <dgm:prSet/>
      <dgm:spPr/>
      <dgm:t>
        <a:bodyPr/>
        <a:lstStyle/>
        <a:p>
          <a:endParaRPr lang="en-US"/>
        </a:p>
      </dgm:t>
    </dgm:pt>
    <dgm:pt modelId="{EE416A12-7983-214E-B3FD-52C404F499D4}" type="sibTrans" cxnId="{A76E7E4E-B682-094C-BF40-25161FE82696}">
      <dgm:prSet/>
      <dgm:spPr/>
      <dgm:t>
        <a:bodyPr/>
        <a:lstStyle/>
        <a:p>
          <a:endParaRPr lang="en-US"/>
        </a:p>
      </dgm:t>
    </dgm:pt>
    <dgm:pt modelId="{FE5F0364-9D88-B042-AF89-2DEC3D1BF4AE}" type="pres">
      <dgm:prSet presAssocID="{9E18BB49-307C-F543-83AD-95DE45DE5F07}" presName="Name0" presStyleCnt="0">
        <dgm:presLayoutVars>
          <dgm:chPref val="3"/>
          <dgm:dir/>
          <dgm:animLvl val="lvl"/>
          <dgm:resizeHandles/>
        </dgm:presLayoutVars>
      </dgm:prSet>
      <dgm:spPr/>
      <dgm:t>
        <a:bodyPr/>
        <a:lstStyle/>
        <a:p>
          <a:endParaRPr lang="en-US"/>
        </a:p>
      </dgm:t>
    </dgm:pt>
    <dgm:pt modelId="{CCBF5A07-3205-D946-873A-96BFD9E5AEC2}" type="pres">
      <dgm:prSet presAssocID="{B3E5B7FE-810C-8847-8B79-2F09B0955EDD}" presName="horFlow" presStyleCnt="0"/>
      <dgm:spPr/>
    </dgm:pt>
    <dgm:pt modelId="{C9E1A136-6E08-B84B-BDAD-100F1B48ED9C}" type="pres">
      <dgm:prSet presAssocID="{B3E5B7FE-810C-8847-8B79-2F09B0955EDD}" presName="bigChev" presStyleLbl="node1" presStyleIdx="0" presStyleCnt="2" custScaleX="178092" custScaleY="194350"/>
      <dgm:spPr/>
      <dgm:t>
        <a:bodyPr/>
        <a:lstStyle/>
        <a:p>
          <a:endParaRPr lang="en-US"/>
        </a:p>
      </dgm:t>
    </dgm:pt>
    <dgm:pt modelId="{71798187-E3BE-DF48-B0E0-1A6E4CF12221}" type="pres">
      <dgm:prSet presAssocID="{0AB1E9A6-BC15-5349-BB0C-96C9BE553848}" presName="parTrans" presStyleCnt="0"/>
      <dgm:spPr/>
    </dgm:pt>
    <dgm:pt modelId="{D6CA8D5D-C3C6-1B45-B908-7EDD2E3B11F3}" type="pres">
      <dgm:prSet presAssocID="{1E508560-1B3F-7845-A415-47EA469769B2}" presName="node" presStyleLbl="alignAccFollowNode1" presStyleIdx="0" presStyleCnt="2" custScaleX="365159" custScaleY="246521">
        <dgm:presLayoutVars>
          <dgm:bulletEnabled val="1"/>
        </dgm:presLayoutVars>
      </dgm:prSet>
      <dgm:spPr/>
      <dgm:t>
        <a:bodyPr/>
        <a:lstStyle/>
        <a:p>
          <a:endParaRPr lang="en-US"/>
        </a:p>
      </dgm:t>
    </dgm:pt>
    <dgm:pt modelId="{43AF34C9-7AF1-E642-B1F7-DC8AAE67CF02}" type="pres">
      <dgm:prSet presAssocID="{B3E5B7FE-810C-8847-8B79-2F09B0955EDD}" presName="vSp" presStyleCnt="0"/>
      <dgm:spPr/>
    </dgm:pt>
    <dgm:pt modelId="{786B66EC-C94E-7E4E-8F0D-DFFE524C2648}" type="pres">
      <dgm:prSet presAssocID="{94DC4DA5-11A9-FE48-9EC5-BC274F6ED1F3}" presName="horFlow" presStyleCnt="0"/>
      <dgm:spPr/>
    </dgm:pt>
    <dgm:pt modelId="{19A31861-4C62-4F42-86D8-510D19709045}" type="pres">
      <dgm:prSet presAssocID="{94DC4DA5-11A9-FE48-9EC5-BC274F6ED1F3}" presName="bigChev" presStyleLbl="node1" presStyleIdx="1" presStyleCnt="2" custScaleX="173835" custScaleY="205213"/>
      <dgm:spPr/>
      <dgm:t>
        <a:bodyPr/>
        <a:lstStyle/>
        <a:p>
          <a:endParaRPr lang="en-US"/>
        </a:p>
      </dgm:t>
    </dgm:pt>
    <dgm:pt modelId="{505F0380-4873-194D-AEBB-C186146D5BA4}" type="pres">
      <dgm:prSet presAssocID="{18044EDF-43E8-F246-A2B9-348F30373805}" presName="parTrans" presStyleCnt="0"/>
      <dgm:spPr/>
    </dgm:pt>
    <dgm:pt modelId="{3E54E9B8-441F-824E-9DC1-82F2AB376BE3}" type="pres">
      <dgm:prSet presAssocID="{44F7C80E-23C4-3A4D-8821-A9FE096F63A3}" presName="node" presStyleLbl="alignAccFollowNode1" presStyleIdx="1" presStyleCnt="2" custScaleX="359992" custScaleY="268405">
        <dgm:presLayoutVars>
          <dgm:bulletEnabled val="1"/>
        </dgm:presLayoutVars>
      </dgm:prSet>
      <dgm:spPr/>
      <dgm:t>
        <a:bodyPr/>
        <a:lstStyle/>
        <a:p>
          <a:endParaRPr lang="en-US"/>
        </a:p>
      </dgm:t>
    </dgm:pt>
  </dgm:ptLst>
  <dgm:cxnLst>
    <dgm:cxn modelId="{61F52805-9EE9-0643-864F-829001CDF2F7}" type="presOf" srcId="{44F7C80E-23C4-3A4D-8821-A9FE096F63A3}" destId="{3E54E9B8-441F-824E-9DC1-82F2AB376BE3}" srcOrd="0" destOrd="0" presId="urn:microsoft.com/office/officeart/2005/8/layout/lProcess3"/>
    <dgm:cxn modelId="{A76E7E4E-B682-094C-BF40-25161FE82696}" srcId="{94DC4DA5-11A9-FE48-9EC5-BC274F6ED1F3}" destId="{44F7C80E-23C4-3A4D-8821-A9FE096F63A3}" srcOrd="0" destOrd="0" parTransId="{18044EDF-43E8-F246-A2B9-348F30373805}" sibTransId="{EE416A12-7983-214E-B3FD-52C404F499D4}"/>
    <dgm:cxn modelId="{1DFA6C0D-DACC-794A-8ED8-52A22F03D02B}" srcId="{B3E5B7FE-810C-8847-8B79-2F09B0955EDD}" destId="{1E508560-1B3F-7845-A415-47EA469769B2}" srcOrd="0" destOrd="0" parTransId="{0AB1E9A6-BC15-5349-BB0C-96C9BE553848}" sibTransId="{2E8A018D-D313-3F48-8751-765CA2493742}"/>
    <dgm:cxn modelId="{3BB40A7C-4B57-7E45-B3D9-AB8C1EB3B1B8}" type="presOf" srcId="{B3E5B7FE-810C-8847-8B79-2F09B0955EDD}" destId="{C9E1A136-6E08-B84B-BDAD-100F1B48ED9C}" srcOrd="0" destOrd="0" presId="urn:microsoft.com/office/officeart/2005/8/layout/lProcess3"/>
    <dgm:cxn modelId="{C86F6DC5-D04B-F749-82D6-8AD610DA14EE}" srcId="{9E18BB49-307C-F543-83AD-95DE45DE5F07}" destId="{94DC4DA5-11A9-FE48-9EC5-BC274F6ED1F3}" srcOrd="1" destOrd="0" parTransId="{14148752-A33C-DB44-8375-226AF3BAB124}" sibTransId="{3E189110-DFA0-A643-BF3B-79DD8A64633A}"/>
    <dgm:cxn modelId="{BC6488A0-E684-A446-A0F0-387553630065}" srcId="{9E18BB49-307C-F543-83AD-95DE45DE5F07}" destId="{B3E5B7FE-810C-8847-8B79-2F09B0955EDD}" srcOrd="0" destOrd="0" parTransId="{0BB22354-4FED-7140-9E18-939694AF2056}" sibTransId="{A7BA0274-8D37-B245-A0E3-76CF6F00B916}"/>
    <dgm:cxn modelId="{565710E9-0E7E-434C-913F-F93A5C2734C4}" type="presOf" srcId="{1E508560-1B3F-7845-A415-47EA469769B2}" destId="{D6CA8D5D-C3C6-1B45-B908-7EDD2E3B11F3}" srcOrd="0" destOrd="0" presId="urn:microsoft.com/office/officeart/2005/8/layout/lProcess3"/>
    <dgm:cxn modelId="{E0B3CF6C-C083-A147-8DA1-3AFE35DDCF60}" type="presOf" srcId="{9E18BB49-307C-F543-83AD-95DE45DE5F07}" destId="{FE5F0364-9D88-B042-AF89-2DEC3D1BF4AE}" srcOrd="0" destOrd="0" presId="urn:microsoft.com/office/officeart/2005/8/layout/lProcess3"/>
    <dgm:cxn modelId="{A03AFDB1-3436-EC4D-A5AD-1EA58A466AA4}" type="presOf" srcId="{94DC4DA5-11A9-FE48-9EC5-BC274F6ED1F3}" destId="{19A31861-4C62-4F42-86D8-510D19709045}" srcOrd="0" destOrd="0" presId="urn:microsoft.com/office/officeart/2005/8/layout/lProcess3"/>
    <dgm:cxn modelId="{FDAF1BC7-4E94-B849-A3AC-FF029D42307D}" type="presParOf" srcId="{FE5F0364-9D88-B042-AF89-2DEC3D1BF4AE}" destId="{CCBF5A07-3205-D946-873A-96BFD9E5AEC2}" srcOrd="0" destOrd="0" presId="urn:microsoft.com/office/officeart/2005/8/layout/lProcess3"/>
    <dgm:cxn modelId="{92A205EE-FEC1-A144-A11E-F52E59E1D255}" type="presParOf" srcId="{CCBF5A07-3205-D946-873A-96BFD9E5AEC2}" destId="{C9E1A136-6E08-B84B-BDAD-100F1B48ED9C}" srcOrd="0" destOrd="0" presId="urn:microsoft.com/office/officeart/2005/8/layout/lProcess3"/>
    <dgm:cxn modelId="{EE9CE74F-4FE2-AF49-8A4D-D2700649C66B}" type="presParOf" srcId="{CCBF5A07-3205-D946-873A-96BFD9E5AEC2}" destId="{71798187-E3BE-DF48-B0E0-1A6E4CF12221}" srcOrd="1" destOrd="0" presId="urn:microsoft.com/office/officeart/2005/8/layout/lProcess3"/>
    <dgm:cxn modelId="{3391279F-1DF3-934A-885D-EC6D4555F3DF}" type="presParOf" srcId="{CCBF5A07-3205-D946-873A-96BFD9E5AEC2}" destId="{D6CA8D5D-C3C6-1B45-B908-7EDD2E3B11F3}" srcOrd="2" destOrd="0" presId="urn:microsoft.com/office/officeart/2005/8/layout/lProcess3"/>
    <dgm:cxn modelId="{2A160BE6-A242-6E4D-A059-2F546B3A2CF5}" type="presParOf" srcId="{FE5F0364-9D88-B042-AF89-2DEC3D1BF4AE}" destId="{43AF34C9-7AF1-E642-B1F7-DC8AAE67CF02}" srcOrd="1" destOrd="0" presId="urn:microsoft.com/office/officeart/2005/8/layout/lProcess3"/>
    <dgm:cxn modelId="{B3B2A2B8-A6D7-B04D-9C6A-E4EACBA3F13D}" type="presParOf" srcId="{FE5F0364-9D88-B042-AF89-2DEC3D1BF4AE}" destId="{786B66EC-C94E-7E4E-8F0D-DFFE524C2648}" srcOrd="2" destOrd="0" presId="urn:microsoft.com/office/officeart/2005/8/layout/lProcess3"/>
    <dgm:cxn modelId="{BB73D8BB-8F51-5840-AAEF-ECDFB80F3306}" type="presParOf" srcId="{786B66EC-C94E-7E4E-8F0D-DFFE524C2648}" destId="{19A31861-4C62-4F42-86D8-510D19709045}" srcOrd="0" destOrd="0" presId="urn:microsoft.com/office/officeart/2005/8/layout/lProcess3"/>
    <dgm:cxn modelId="{F322A8AF-FCD8-A349-80E4-B03EDEAD74EE}" type="presParOf" srcId="{786B66EC-C94E-7E4E-8F0D-DFFE524C2648}" destId="{505F0380-4873-194D-AEBB-C186146D5BA4}" srcOrd="1" destOrd="0" presId="urn:microsoft.com/office/officeart/2005/8/layout/lProcess3"/>
    <dgm:cxn modelId="{289A2DC7-CDC0-D740-A78F-5655EAED7D0D}" type="presParOf" srcId="{786B66EC-C94E-7E4E-8F0D-DFFE524C2648}" destId="{3E54E9B8-441F-824E-9DC1-82F2AB376BE3}"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59A864-1DB4-184C-BF72-8DA7BFE168C7}"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CDC80ED9-C4E8-1047-94DF-C9BC1A186CBA}">
      <dgm:prSet phldrT="[Text]"/>
      <dgm:spPr/>
      <dgm:t>
        <a:bodyPr/>
        <a:lstStyle/>
        <a:p>
          <a:r>
            <a:rPr lang="en-US" b="1" dirty="0" smtClean="0"/>
            <a:t>Research shows that</a:t>
          </a:r>
          <a:endParaRPr lang="en-US" b="1" dirty="0"/>
        </a:p>
      </dgm:t>
    </dgm:pt>
    <dgm:pt modelId="{62DE7C00-075B-4641-BD33-A0C2783A8948}" type="parTrans" cxnId="{6F0ED486-8FE5-8C45-98EE-46F149D6B7C2}">
      <dgm:prSet/>
      <dgm:spPr/>
      <dgm:t>
        <a:bodyPr/>
        <a:lstStyle/>
        <a:p>
          <a:endParaRPr lang="en-US"/>
        </a:p>
      </dgm:t>
    </dgm:pt>
    <dgm:pt modelId="{D5C640B5-F663-884B-BC39-4BBF1C95AC9C}" type="sibTrans" cxnId="{6F0ED486-8FE5-8C45-98EE-46F149D6B7C2}">
      <dgm:prSet/>
      <dgm:spPr/>
      <dgm:t>
        <a:bodyPr/>
        <a:lstStyle/>
        <a:p>
          <a:endParaRPr lang="en-US"/>
        </a:p>
      </dgm:t>
    </dgm:pt>
    <dgm:pt modelId="{86A0B4DB-A56E-344C-8B11-24FFA94F3865}">
      <dgm:prSet phldrT="[Text]"/>
      <dgm:spPr/>
      <dgm:t>
        <a:bodyPr/>
        <a:lstStyle/>
        <a:p>
          <a:pPr algn="l"/>
          <a:r>
            <a:rPr lang="en-US" b="1" dirty="0" smtClean="0">
              <a:solidFill>
                <a:schemeClr val="tx1"/>
              </a:solidFill>
            </a:rPr>
            <a:t>school-wide, small group, and individual behavioral supports that use proactive and preventative approaches</a:t>
          </a:r>
          <a:endParaRPr lang="en-US" dirty="0">
            <a:solidFill>
              <a:schemeClr val="tx1"/>
            </a:solidFill>
          </a:endParaRPr>
        </a:p>
      </dgm:t>
    </dgm:pt>
    <dgm:pt modelId="{9DDD435C-0D47-B44B-9528-68A5FA38EA6C}" type="parTrans" cxnId="{280FE09E-4B50-DF4F-AD55-8958011C19A3}">
      <dgm:prSet/>
      <dgm:spPr/>
      <dgm:t>
        <a:bodyPr/>
        <a:lstStyle/>
        <a:p>
          <a:endParaRPr lang="en-US"/>
        </a:p>
      </dgm:t>
    </dgm:pt>
    <dgm:pt modelId="{8CECA3EB-C351-474A-9DD0-F50BA738F2D2}" type="sibTrans" cxnId="{280FE09E-4B50-DF4F-AD55-8958011C19A3}">
      <dgm:prSet/>
      <dgm:spPr/>
      <dgm:t>
        <a:bodyPr/>
        <a:lstStyle/>
        <a:p>
          <a:endParaRPr lang="en-US"/>
        </a:p>
      </dgm:t>
    </dgm:pt>
    <dgm:pt modelId="{C6CC8C67-9BD0-C647-AE67-FCE8E5BD8889}">
      <dgm:prSet phldrT="[Text]"/>
      <dgm:spPr/>
      <dgm:t>
        <a:bodyPr/>
        <a:lstStyle/>
        <a:p>
          <a:pPr algn="l"/>
          <a:r>
            <a:rPr lang="en-US" b="1" dirty="0" smtClean="0">
              <a:solidFill>
                <a:srgbClr val="000000"/>
              </a:solidFill>
            </a:rPr>
            <a:t>address the underlying cause of behavior, and</a:t>
          </a:r>
          <a:endParaRPr lang="en-US" b="1" dirty="0">
            <a:solidFill>
              <a:srgbClr val="000000"/>
            </a:solidFill>
          </a:endParaRPr>
        </a:p>
      </dgm:t>
    </dgm:pt>
    <dgm:pt modelId="{E7B875F4-6A10-B548-A4A6-2177E1D805E1}" type="parTrans" cxnId="{422F029D-C652-2F4D-86CB-881F75E5EA90}">
      <dgm:prSet/>
      <dgm:spPr/>
      <dgm:t>
        <a:bodyPr/>
        <a:lstStyle/>
        <a:p>
          <a:endParaRPr lang="en-US"/>
        </a:p>
      </dgm:t>
    </dgm:pt>
    <dgm:pt modelId="{AA58F880-78A6-C04F-80F3-0A4CD2981050}" type="sibTrans" cxnId="{422F029D-C652-2F4D-86CB-881F75E5EA90}">
      <dgm:prSet/>
      <dgm:spPr/>
      <dgm:t>
        <a:bodyPr/>
        <a:lstStyle/>
        <a:p>
          <a:endParaRPr lang="en-US"/>
        </a:p>
      </dgm:t>
    </dgm:pt>
    <dgm:pt modelId="{7319C84D-A8F7-A348-B555-B3270C5795E3}">
      <dgm:prSet phldrT="[Text]"/>
      <dgm:spPr/>
      <dgm:t>
        <a:bodyPr/>
        <a:lstStyle/>
        <a:p>
          <a:pPr algn="l"/>
          <a:r>
            <a:rPr lang="en-US" b="1" dirty="0" smtClean="0">
              <a:solidFill>
                <a:srgbClr val="000000"/>
              </a:solidFill>
            </a:rPr>
            <a:t>reinforce positive behaviors are associated with increases in academic engagement, academic achievement, and fewer suspensions and dropouts</a:t>
          </a:r>
          <a:endParaRPr lang="en-US" b="1" dirty="0">
            <a:solidFill>
              <a:srgbClr val="000000"/>
            </a:solidFill>
          </a:endParaRPr>
        </a:p>
      </dgm:t>
    </dgm:pt>
    <dgm:pt modelId="{464FCF72-5A42-F145-A6F3-C5D850CC88C3}" type="parTrans" cxnId="{6E608E89-BE63-C444-AE5A-8DEB0D8DD7F6}">
      <dgm:prSet/>
      <dgm:spPr/>
      <dgm:t>
        <a:bodyPr/>
        <a:lstStyle/>
        <a:p>
          <a:endParaRPr lang="en-US"/>
        </a:p>
      </dgm:t>
    </dgm:pt>
    <dgm:pt modelId="{2DDD0819-04B0-9D47-8218-684E53D5E9AD}" type="sibTrans" cxnId="{6E608E89-BE63-C444-AE5A-8DEB0D8DD7F6}">
      <dgm:prSet/>
      <dgm:spPr/>
      <dgm:t>
        <a:bodyPr/>
        <a:lstStyle/>
        <a:p>
          <a:endParaRPr lang="en-US"/>
        </a:p>
      </dgm:t>
    </dgm:pt>
    <dgm:pt modelId="{AE7AB376-9224-2045-AC1F-6B31E76008D5}">
      <dgm:prSet phldrT="[Text]"/>
      <dgm:spPr/>
      <dgm:t>
        <a:bodyPr/>
        <a:lstStyle/>
        <a:p>
          <a:r>
            <a:rPr lang="en-US" b="1" dirty="0" smtClean="0"/>
            <a:t>Student achievement supported when</a:t>
          </a:r>
          <a:endParaRPr lang="en-US" b="1" dirty="0"/>
        </a:p>
      </dgm:t>
    </dgm:pt>
    <dgm:pt modelId="{B038D4E2-0B84-254C-9540-CFC8FED8B680}" type="parTrans" cxnId="{54DBDF85-8535-614A-9CDC-22AC28E9F528}">
      <dgm:prSet/>
      <dgm:spPr/>
      <dgm:t>
        <a:bodyPr/>
        <a:lstStyle/>
        <a:p>
          <a:endParaRPr lang="en-US"/>
        </a:p>
      </dgm:t>
    </dgm:pt>
    <dgm:pt modelId="{20ADD142-8964-2C47-A66F-1DF90E04EFEE}" type="sibTrans" cxnId="{54DBDF85-8535-614A-9CDC-22AC28E9F528}">
      <dgm:prSet/>
      <dgm:spPr/>
      <dgm:t>
        <a:bodyPr/>
        <a:lstStyle/>
        <a:p>
          <a:endParaRPr lang="en-US"/>
        </a:p>
      </dgm:t>
    </dgm:pt>
    <dgm:pt modelId="{464FCFD9-EA3B-DB45-8616-F882FA195494}">
      <dgm:prSet phldrT="[Text]"/>
      <dgm:spPr/>
      <dgm:t>
        <a:bodyPr/>
        <a:lstStyle/>
        <a:p>
          <a:pPr algn="l"/>
          <a:r>
            <a:rPr lang="en-US" b="1" dirty="0" smtClean="0">
              <a:solidFill>
                <a:srgbClr val="000000"/>
              </a:solidFill>
            </a:rPr>
            <a:t>directly taught predictable and contextually relevant school and classroom routines and expectations</a:t>
          </a:r>
          <a:endParaRPr lang="en-US" dirty="0">
            <a:solidFill>
              <a:srgbClr val="000000"/>
            </a:solidFill>
          </a:endParaRPr>
        </a:p>
      </dgm:t>
    </dgm:pt>
    <dgm:pt modelId="{8FFE3524-7975-8D48-8B0F-936A2C0D5794}" type="parTrans" cxnId="{1B9590CD-0B87-5A48-80B6-85DC2403367E}">
      <dgm:prSet/>
      <dgm:spPr/>
      <dgm:t>
        <a:bodyPr/>
        <a:lstStyle/>
        <a:p>
          <a:endParaRPr lang="en-US"/>
        </a:p>
      </dgm:t>
    </dgm:pt>
    <dgm:pt modelId="{AE7A37AA-3A6B-9242-A3AF-8573534B4459}" type="sibTrans" cxnId="{1B9590CD-0B87-5A48-80B6-85DC2403367E}">
      <dgm:prSet/>
      <dgm:spPr/>
      <dgm:t>
        <a:bodyPr/>
        <a:lstStyle/>
        <a:p>
          <a:endParaRPr lang="en-US"/>
        </a:p>
      </dgm:t>
    </dgm:pt>
    <dgm:pt modelId="{4C587D8F-BCB1-1947-B2F1-15B00109D52E}">
      <dgm:prSet phldrT="[Text]"/>
      <dgm:spPr/>
      <dgm:t>
        <a:bodyPr/>
        <a:lstStyle/>
        <a:p>
          <a:pPr algn="l"/>
          <a:r>
            <a:rPr lang="en-US" b="1" dirty="0" smtClean="0">
              <a:solidFill>
                <a:srgbClr val="000000"/>
              </a:solidFill>
            </a:rPr>
            <a:t>acknowledged clearly and consistently for displaying positive academic and social behavior</a:t>
          </a:r>
          <a:endParaRPr lang="en-US" b="1" dirty="0">
            <a:solidFill>
              <a:srgbClr val="000000"/>
            </a:solidFill>
          </a:endParaRPr>
        </a:p>
      </dgm:t>
    </dgm:pt>
    <dgm:pt modelId="{0D2153FD-007C-7148-B1D7-6D2371F90051}" type="parTrans" cxnId="{D308B8B6-8749-BC43-9DD1-A68D57EC4590}">
      <dgm:prSet/>
      <dgm:spPr/>
      <dgm:t>
        <a:bodyPr/>
        <a:lstStyle/>
        <a:p>
          <a:endParaRPr lang="en-US"/>
        </a:p>
      </dgm:t>
    </dgm:pt>
    <dgm:pt modelId="{B6E745C2-90E0-0943-AD6A-815EBB787159}" type="sibTrans" cxnId="{D308B8B6-8749-BC43-9DD1-A68D57EC4590}">
      <dgm:prSet/>
      <dgm:spPr/>
      <dgm:t>
        <a:bodyPr/>
        <a:lstStyle/>
        <a:p>
          <a:endParaRPr lang="en-US"/>
        </a:p>
      </dgm:t>
    </dgm:pt>
    <dgm:pt modelId="{BE9FF558-96E3-A24E-8302-4EC7C0213801}">
      <dgm:prSet phldrT="[Text]"/>
      <dgm:spPr/>
      <dgm:t>
        <a:bodyPr/>
        <a:lstStyle/>
        <a:p>
          <a:pPr algn="l"/>
          <a:r>
            <a:rPr lang="en-US" b="1" dirty="0" smtClean="0">
              <a:solidFill>
                <a:srgbClr val="000000"/>
              </a:solidFill>
            </a:rPr>
            <a:t>consistently prompted and corrected when behavior does not meet expectations</a:t>
          </a:r>
          <a:endParaRPr lang="en-US" b="1" dirty="0">
            <a:solidFill>
              <a:srgbClr val="000000"/>
            </a:solidFill>
          </a:endParaRPr>
        </a:p>
      </dgm:t>
    </dgm:pt>
    <dgm:pt modelId="{6964F483-B911-6242-AE95-3050FA32BA9D}" type="parTrans" cxnId="{CC3B99C1-AE6E-F549-B051-FB084C9A9D78}">
      <dgm:prSet/>
      <dgm:spPr/>
      <dgm:t>
        <a:bodyPr/>
        <a:lstStyle/>
        <a:p>
          <a:endParaRPr lang="en-US"/>
        </a:p>
      </dgm:t>
    </dgm:pt>
    <dgm:pt modelId="{C3B846D5-3561-5148-947B-DDAD11B70E2D}" type="sibTrans" cxnId="{CC3B99C1-AE6E-F549-B051-FB084C9A9D78}">
      <dgm:prSet/>
      <dgm:spPr/>
      <dgm:t>
        <a:bodyPr/>
        <a:lstStyle/>
        <a:p>
          <a:endParaRPr lang="en-US"/>
        </a:p>
      </dgm:t>
    </dgm:pt>
    <dgm:pt modelId="{07885663-8C95-A446-8165-CDB7B47ABA7E}">
      <dgm:prSet phldrT="[Text]"/>
      <dgm:spPr/>
      <dgm:t>
        <a:bodyPr/>
        <a:lstStyle/>
        <a:p>
          <a:pPr algn="l"/>
          <a:r>
            <a:rPr lang="en-US" b="1" dirty="0" smtClean="0">
              <a:solidFill>
                <a:srgbClr val="000000"/>
              </a:solidFill>
            </a:rPr>
            <a:t>treated by others with respect</a:t>
          </a:r>
        </a:p>
      </dgm:t>
    </dgm:pt>
    <dgm:pt modelId="{479FA8D4-7228-C94C-BF6C-A24184266380}" type="parTrans" cxnId="{4CED81AE-E992-4B40-AF9D-02E8DD7A6D31}">
      <dgm:prSet/>
      <dgm:spPr/>
      <dgm:t>
        <a:bodyPr/>
        <a:lstStyle/>
        <a:p>
          <a:endParaRPr lang="en-US"/>
        </a:p>
      </dgm:t>
    </dgm:pt>
    <dgm:pt modelId="{21BBB214-26D4-BC46-A7B9-CDE29AF13E16}" type="sibTrans" cxnId="{4CED81AE-E992-4B40-AF9D-02E8DD7A6D31}">
      <dgm:prSet/>
      <dgm:spPr/>
      <dgm:t>
        <a:bodyPr/>
        <a:lstStyle/>
        <a:p>
          <a:endParaRPr lang="en-US"/>
        </a:p>
      </dgm:t>
    </dgm:pt>
    <dgm:pt modelId="{7627F8DE-3616-A649-8C41-BE0E2FAE6778}" type="pres">
      <dgm:prSet presAssocID="{AB59A864-1DB4-184C-BF72-8DA7BFE168C7}" presName="theList" presStyleCnt="0">
        <dgm:presLayoutVars>
          <dgm:dir/>
          <dgm:animLvl val="lvl"/>
          <dgm:resizeHandles val="exact"/>
        </dgm:presLayoutVars>
      </dgm:prSet>
      <dgm:spPr/>
      <dgm:t>
        <a:bodyPr/>
        <a:lstStyle/>
        <a:p>
          <a:endParaRPr lang="en-US"/>
        </a:p>
      </dgm:t>
    </dgm:pt>
    <dgm:pt modelId="{33520124-5A32-7E4E-84A3-8C5A09E57ED6}" type="pres">
      <dgm:prSet presAssocID="{CDC80ED9-C4E8-1047-94DF-C9BC1A186CBA}" presName="compNode" presStyleCnt="0"/>
      <dgm:spPr/>
    </dgm:pt>
    <dgm:pt modelId="{8761B8D5-9218-9348-8EAB-D7CF5790806C}" type="pres">
      <dgm:prSet presAssocID="{CDC80ED9-C4E8-1047-94DF-C9BC1A186CBA}" presName="aNode" presStyleLbl="bgShp" presStyleIdx="0" presStyleCnt="2"/>
      <dgm:spPr/>
      <dgm:t>
        <a:bodyPr/>
        <a:lstStyle/>
        <a:p>
          <a:endParaRPr lang="en-US"/>
        </a:p>
      </dgm:t>
    </dgm:pt>
    <dgm:pt modelId="{3F278A20-2C39-3841-8AD1-91BFCB8634F6}" type="pres">
      <dgm:prSet presAssocID="{CDC80ED9-C4E8-1047-94DF-C9BC1A186CBA}" presName="textNode" presStyleLbl="bgShp" presStyleIdx="0" presStyleCnt="2"/>
      <dgm:spPr/>
      <dgm:t>
        <a:bodyPr/>
        <a:lstStyle/>
        <a:p>
          <a:endParaRPr lang="en-US"/>
        </a:p>
      </dgm:t>
    </dgm:pt>
    <dgm:pt modelId="{C244D144-D8C9-CD4E-B58E-6BAD3B30C882}" type="pres">
      <dgm:prSet presAssocID="{CDC80ED9-C4E8-1047-94DF-C9BC1A186CBA}" presName="compChildNode" presStyleCnt="0"/>
      <dgm:spPr/>
    </dgm:pt>
    <dgm:pt modelId="{3C139808-A04B-BE45-A703-12537A7A309E}" type="pres">
      <dgm:prSet presAssocID="{CDC80ED9-C4E8-1047-94DF-C9BC1A186CBA}" presName="theInnerList" presStyleCnt="0"/>
      <dgm:spPr/>
    </dgm:pt>
    <dgm:pt modelId="{6C315555-94C5-4D42-B7B1-81A3150F6A4F}" type="pres">
      <dgm:prSet presAssocID="{86A0B4DB-A56E-344C-8B11-24FFA94F3865}" presName="childNode" presStyleLbl="node1" presStyleIdx="0" presStyleCnt="7">
        <dgm:presLayoutVars>
          <dgm:bulletEnabled val="1"/>
        </dgm:presLayoutVars>
      </dgm:prSet>
      <dgm:spPr/>
      <dgm:t>
        <a:bodyPr/>
        <a:lstStyle/>
        <a:p>
          <a:endParaRPr lang="en-US"/>
        </a:p>
      </dgm:t>
    </dgm:pt>
    <dgm:pt modelId="{186E88A1-195F-964B-B023-CC2F9426FD28}" type="pres">
      <dgm:prSet presAssocID="{86A0B4DB-A56E-344C-8B11-24FFA94F3865}" presName="aSpace2" presStyleCnt="0"/>
      <dgm:spPr/>
    </dgm:pt>
    <dgm:pt modelId="{5AE03661-0A9A-4F46-B498-55C1862EB746}" type="pres">
      <dgm:prSet presAssocID="{C6CC8C67-9BD0-C647-AE67-FCE8E5BD8889}" presName="childNode" presStyleLbl="node1" presStyleIdx="1" presStyleCnt="7">
        <dgm:presLayoutVars>
          <dgm:bulletEnabled val="1"/>
        </dgm:presLayoutVars>
      </dgm:prSet>
      <dgm:spPr/>
      <dgm:t>
        <a:bodyPr/>
        <a:lstStyle/>
        <a:p>
          <a:endParaRPr lang="en-US"/>
        </a:p>
      </dgm:t>
    </dgm:pt>
    <dgm:pt modelId="{17ED70ED-51BF-6240-A489-A6F7CA12C478}" type="pres">
      <dgm:prSet presAssocID="{C6CC8C67-9BD0-C647-AE67-FCE8E5BD8889}" presName="aSpace2" presStyleCnt="0"/>
      <dgm:spPr/>
    </dgm:pt>
    <dgm:pt modelId="{AA5B41B5-BFE4-5A40-95E9-E57DD870FC53}" type="pres">
      <dgm:prSet presAssocID="{7319C84D-A8F7-A348-B555-B3270C5795E3}" presName="childNode" presStyleLbl="node1" presStyleIdx="2" presStyleCnt="7">
        <dgm:presLayoutVars>
          <dgm:bulletEnabled val="1"/>
        </dgm:presLayoutVars>
      </dgm:prSet>
      <dgm:spPr/>
      <dgm:t>
        <a:bodyPr/>
        <a:lstStyle/>
        <a:p>
          <a:endParaRPr lang="en-US"/>
        </a:p>
      </dgm:t>
    </dgm:pt>
    <dgm:pt modelId="{35970E36-5495-4D4C-B8AE-81BD358D6092}" type="pres">
      <dgm:prSet presAssocID="{CDC80ED9-C4E8-1047-94DF-C9BC1A186CBA}" presName="aSpace" presStyleCnt="0"/>
      <dgm:spPr/>
    </dgm:pt>
    <dgm:pt modelId="{28487E87-2199-0D43-A035-F912E1853041}" type="pres">
      <dgm:prSet presAssocID="{AE7AB376-9224-2045-AC1F-6B31E76008D5}" presName="compNode" presStyleCnt="0"/>
      <dgm:spPr/>
    </dgm:pt>
    <dgm:pt modelId="{B0D2A785-3584-944A-B258-879FDC5D2CEE}" type="pres">
      <dgm:prSet presAssocID="{AE7AB376-9224-2045-AC1F-6B31E76008D5}" presName="aNode" presStyleLbl="bgShp" presStyleIdx="1" presStyleCnt="2"/>
      <dgm:spPr/>
      <dgm:t>
        <a:bodyPr/>
        <a:lstStyle/>
        <a:p>
          <a:endParaRPr lang="en-US"/>
        </a:p>
      </dgm:t>
    </dgm:pt>
    <dgm:pt modelId="{F3B69865-53AC-F147-A672-4E65D187C992}" type="pres">
      <dgm:prSet presAssocID="{AE7AB376-9224-2045-AC1F-6B31E76008D5}" presName="textNode" presStyleLbl="bgShp" presStyleIdx="1" presStyleCnt="2"/>
      <dgm:spPr/>
      <dgm:t>
        <a:bodyPr/>
        <a:lstStyle/>
        <a:p>
          <a:endParaRPr lang="en-US"/>
        </a:p>
      </dgm:t>
    </dgm:pt>
    <dgm:pt modelId="{DD28DD9F-002B-4B45-BCD4-92152F8A6110}" type="pres">
      <dgm:prSet presAssocID="{AE7AB376-9224-2045-AC1F-6B31E76008D5}" presName="compChildNode" presStyleCnt="0"/>
      <dgm:spPr/>
    </dgm:pt>
    <dgm:pt modelId="{F1E8066D-93BF-C84A-88EC-B94FA18969F9}" type="pres">
      <dgm:prSet presAssocID="{AE7AB376-9224-2045-AC1F-6B31E76008D5}" presName="theInnerList" presStyleCnt="0"/>
      <dgm:spPr/>
    </dgm:pt>
    <dgm:pt modelId="{CBF3A17D-8881-7C4A-8AC5-1CB1C24D941B}" type="pres">
      <dgm:prSet presAssocID="{464FCFD9-EA3B-DB45-8616-F882FA195494}" presName="childNode" presStyleLbl="node1" presStyleIdx="3" presStyleCnt="7">
        <dgm:presLayoutVars>
          <dgm:bulletEnabled val="1"/>
        </dgm:presLayoutVars>
      </dgm:prSet>
      <dgm:spPr/>
      <dgm:t>
        <a:bodyPr/>
        <a:lstStyle/>
        <a:p>
          <a:endParaRPr lang="en-US"/>
        </a:p>
      </dgm:t>
    </dgm:pt>
    <dgm:pt modelId="{DF2EED44-71F1-7F40-A42B-5548D56A1E5D}" type="pres">
      <dgm:prSet presAssocID="{464FCFD9-EA3B-DB45-8616-F882FA195494}" presName="aSpace2" presStyleCnt="0"/>
      <dgm:spPr/>
    </dgm:pt>
    <dgm:pt modelId="{1297AB9D-040D-7543-8C15-4E8398C957F7}" type="pres">
      <dgm:prSet presAssocID="{4C587D8F-BCB1-1947-B2F1-15B00109D52E}" presName="childNode" presStyleLbl="node1" presStyleIdx="4" presStyleCnt="7">
        <dgm:presLayoutVars>
          <dgm:bulletEnabled val="1"/>
        </dgm:presLayoutVars>
      </dgm:prSet>
      <dgm:spPr/>
      <dgm:t>
        <a:bodyPr/>
        <a:lstStyle/>
        <a:p>
          <a:endParaRPr lang="en-US"/>
        </a:p>
      </dgm:t>
    </dgm:pt>
    <dgm:pt modelId="{16BE4329-4FB3-8444-B038-0A286A8E3357}" type="pres">
      <dgm:prSet presAssocID="{4C587D8F-BCB1-1947-B2F1-15B00109D52E}" presName="aSpace2" presStyleCnt="0"/>
      <dgm:spPr/>
    </dgm:pt>
    <dgm:pt modelId="{4B18BC92-D753-1149-8989-5027C353A16E}" type="pres">
      <dgm:prSet presAssocID="{BE9FF558-96E3-A24E-8302-4EC7C0213801}" presName="childNode" presStyleLbl="node1" presStyleIdx="5" presStyleCnt="7">
        <dgm:presLayoutVars>
          <dgm:bulletEnabled val="1"/>
        </dgm:presLayoutVars>
      </dgm:prSet>
      <dgm:spPr/>
      <dgm:t>
        <a:bodyPr/>
        <a:lstStyle/>
        <a:p>
          <a:endParaRPr lang="en-US"/>
        </a:p>
      </dgm:t>
    </dgm:pt>
    <dgm:pt modelId="{F5D1BF18-41EB-7F48-A2FC-027670BE9F16}" type="pres">
      <dgm:prSet presAssocID="{BE9FF558-96E3-A24E-8302-4EC7C0213801}" presName="aSpace2" presStyleCnt="0"/>
      <dgm:spPr/>
    </dgm:pt>
    <dgm:pt modelId="{6A391638-A35C-DB45-A78F-3F77FAFA9A29}" type="pres">
      <dgm:prSet presAssocID="{07885663-8C95-A446-8165-CDB7B47ABA7E}" presName="childNode" presStyleLbl="node1" presStyleIdx="6" presStyleCnt="7">
        <dgm:presLayoutVars>
          <dgm:bulletEnabled val="1"/>
        </dgm:presLayoutVars>
      </dgm:prSet>
      <dgm:spPr/>
      <dgm:t>
        <a:bodyPr/>
        <a:lstStyle/>
        <a:p>
          <a:endParaRPr lang="en-US"/>
        </a:p>
      </dgm:t>
    </dgm:pt>
  </dgm:ptLst>
  <dgm:cxnLst>
    <dgm:cxn modelId="{280FE09E-4B50-DF4F-AD55-8958011C19A3}" srcId="{CDC80ED9-C4E8-1047-94DF-C9BC1A186CBA}" destId="{86A0B4DB-A56E-344C-8B11-24FFA94F3865}" srcOrd="0" destOrd="0" parTransId="{9DDD435C-0D47-B44B-9528-68A5FA38EA6C}" sibTransId="{8CECA3EB-C351-474A-9DD0-F50BA738F2D2}"/>
    <dgm:cxn modelId="{5034DFBC-C24C-F944-9E6C-A45AAF25BF75}" type="presOf" srcId="{AB59A864-1DB4-184C-BF72-8DA7BFE168C7}" destId="{7627F8DE-3616-A649-8C41-BE0E2FAE6778}" srcOrd="0" destOrd="0" presId="urn:microsoft.com/office/officeart/2005/8/layout/lProcess2"/>
    <dgm:cxn modelId="{2C353B60-8EEA-F84E-8BE1-821E54A5EBFA}" type="presOf" srcId="{CDC80ED9-C4E8-1047-94DF-C9BC1A186CBA}" destId="{8761B8D5-9218-9348-8EAB-D7CF5790806C}" srcOrd="0" destOrd="0" presId="urn:microsoft.com/office/officeart/2005/8/layout/lProcess2"/>
    <dgm:cxn modelId="{422F029D-C652-2F4D-86CB-881F75E5EA90}" srcId="{CDC80ED9-C4E8-1047-94DF-C9BC1A186CBA}" destId="{C6CC8C67-9BD0-C647-AE67-FCE8E5BD8889}" srcOrd="1" destOrd="0" parTransId="{E7B875F4-6A10-B548-A4A6-2177E1D805E1}" sibTransId="{AA58F880-78A6-C04F-80F3-0A4CD2981050}"/>
    <dgm:cxn modelId="{099AB34D-6707-7643-ACCA-E438E10464F6}" type="presOf" srcId="{4C587D8F-BCB1-1947-B2F1-15B00109D52E}" destId="{1297AB9D-040D-7543-8C15-4E8398C957F7}" srcOrd="0" destOrd="0" presId="urn:microsoft.com/office/officeart/2005/8/layout/lProcess2"/>
    <dgm:cxn modelId="{19837CEE-5DAF-D047-9B42-57F407D0FD51}" type="presOf" srcId="{07885663-8C95-A446-8165-CDB7B47ABA7E}" destId="{6A391638-A35C-DB45-A78F-3F77FAFA9A29}" srcOrd="0" destOrd="0" presId="urn:microsoft.com/office/officeart/2005/8/layout/lProcess2"/>
    <dgm:cxn modelId="{1B9590CD-0B87-5A48-80B6-85DC2403367E}" srcId="{AE7AB376-9224-2045-AC1F-6B31E76008D5}" destId="{464FCFD9-EA3B-DB45-8616-F882FA195494}" srcOrd="0" destOrd="0" parTransId="{8FFE3524-7975-8D48-8B0F-936A2C0D5794}" sibTransId="{AE7A37AA-3A6B-9242-A3AF-8573534B4459}"/>
    <dgm:cxn modelId="{E87F34DB-9C67-EB4E-9905-6966B4E9415D}" type="presOf" srcId="{7319C84D-A8F7-A348-B555-B3270C5795E3}" destId="{AA5B41B5-BFE4-5A40-95E9-E57DD870FC53}" srcOrd="0" destOrd="0" presId="urn:microsoft.com/office/officeart/2005/8/layout/lProcess2"/>
    <dgm:cxn modelId="{30CD1C30-D65F-2D41-AB44-C45DAA4E9977}" type="presOf" srcId="{AE7AB376-9224-2045-AC1F-6B31E76008D5}" destId="{F3B69865-53AC-F147-A672-4E65D187C992}" srcOrd="1" destOrd="0" presId="urn:microsoft.com/office/officeart/2005/8/layout/lProcess2"/>
    <dgm:cxn modelId="{66D0950C-AA47-A64A-B72C-EC3A7A27C6CD}" type="presOf" srcId="{BE9FF558-96E3-A24E-8302-4EC7C0213801}" destId="{4B18BC92-D753-1149-8989-5027C353A16E}" srcOrd="0" destOrd="0" presId="urn:microsoft.com/office/officeart/2005/8/layout/lProcess2"/>
    <dgm:cxn modelId="{CC3B99C1-AE6E-F549-B051-FB084C9A9D78}" srcId="{AE7AB376-9224-2045-AC1F-6B31E76008D5}" destId="{BE9FF558-96E3-A24E-8302-4EC7C0213801}" srcOrd="2" destOrd="0" parTransId="{6964F483-B911-6242-AE95-3050FA32BA9D}" sibTransId="{C3B846D5-3561-5148-947B-DDAD11B70E2D}"/>
    <dgm:cxn modelId="{3CEE39D1-C3C9-7540-8B5F-060B147FE9DC}" type="presOf" srcId="{C6CC8C67-9BD0-C647-AE67-FCE8E5BD8889}" destId="{5AE03661-0A9A-4F46-B498-55C1862EB746}" srcOrd="0" destOrd="0" presId="urn:microsoft.com/office/officeart/2005/8/layout/lProcess2"/>
    <dgm:cxn modelId="{2C621BDD-44BE-124E-8C21-883FDD2C83A9}" type="presOf" srcId="{464FCFD9-EA3B-DB45-8616-F882FA195494}" destId="{CBF3A17D-8881-7C4A-8AC5-1CB1C24D941B}" srcOrd="0" destOrd="0" presId="urn:microsoft.com/office/officeart/2005/8/layout/lProcess2"/>
    <dgm:cxn modelId="{6F0ED486-8FE5-8C45-98EE-46F149D6B7C2}" srcId="{AB59A864-1DB4-184C-BF72-8DA7BFE168C7}" destId="{CDC80ED9-C4E8-1047-94DF-C9BC1A186CBA}" srcOrd="0" destOrd="0" parTransId="{62DE7C00-075B-4641-BD33-A0C2783A8948}" sibTransId="{D5C640B5-F663-884B-BC39-4BBF1C95AC9C}"/>
    <dgm:cxn modelId="{5B8BE60A-7586-A74D-A6E4-9E5B49E00802}" type="presOf" srcId="{CDC80ED9-C4E8-1047-94DF-C9BC1A186CBA}" destId="{3F278A20-2C39-3841-8AD1-91BFCB8634F6}" srcOrd="1" destOrd="0" presId="urn:microsoft.com/office/officeart/2005/8/layout/lProcess2"/>
    <dgm:cxn modelId="{E74FCDF5-045E-A74F-8999-EB584912EE7F}" type="presOf" srcId="{86A0B4DB-A56E-344C-8B11-24FFA94F3865}" destId="{6C315555-94C5-4D42-B7B1-81A3150F6A4F}" srcOrd="0" destOrd="0" presId="urn:microsoft.com/office/officeart/2005/8/layout/lProcess2"/>
    <dgm:cxn modelId="{4CED81AE-E992-4B40-AF9D-02E8DD7A6D31}" srcId="{AE7AB376-9224-2045-AC1F-6B31E76008D5}" destId="{07885663-8C95-A446-8165-CDB7B47ABA7E}" srcOrd="3" destOrd="0" parTransId="{479FA8D4-7228-C94C-BF6C-A24184266380}" sibTransId="{21BBB214-26D4-BC46-A7B9-CDE29AF13E16}"/>
    <dgm:cxn modelId="{D308B8B6-8749-BC43-9DD1-A68D57EC4590}" srcId="{AE7AB376-9224-2045-AC1F-6B31E76008D5}" destId="{4C587D8F-BCB1-1947-B2F1-15B00109D52E}" srcOrd="1" destOrd="0" parTransId="{0D2153FD-007C-7148-B1D7-6D2371F90051}" sibTransId="{B6E745C2-90E0-0943-AD6A-815EBB787159}"/>
    <dgm:cxn modelId="{6CE3225C-2BF8-194F-89C6-E4F275618C8D}" type="presOf" srcId="{AE7AB376-9224-2045-AC1F-6B31E76008D5}" destId="{B0D2A785-3584-944A-B258-879FDC5D2CEE}" srcOrd="0" destOrd="0" presId="urn:microsoft.com/office/officeart/2005/8/layout/lProcess2"/>
    <dgm:cxn modelId="{54DBDF85-8535-614A-9CDC-22AC28E9F528}" srcId="{AB59A864-1DB4-184C-BF72-8DA7BFE168C7}" destId="{AE7AB376-9224-2045-AC1F-6B31E76008D5}" srcOrd="1" destOrd="0" parTransId="{B038D4E2-0B84-254C-9540-CFC8FED8B680}" sibTransId="{20ADD142-8964-2C47-A66F-1DF90E04EFEE}"/>
    <dgm:cxn modelId="{6E608E89-BE63-C444-AE5A-8DEB0D8DD7F6}" srcId="{CDC80ED9-C4E8-1047-94DF-C9BC1A186CBA}" destId="{7319C84D-A8F7-A348-B555-B3270C5795E3}" srcOrd="2" destOrd="0" parTransId="{464FCF72-5A42-F145-A6F3-C5D850CC88C3}" sibTransId="{2DDD0819-04B0-9D47-8218-684E53D5E9AD}"/>
    <dgm:cxn modelId="{663ACD4D-251C-CF47-892B-64FAF7C594AA}" type="presParOf" srcId="{7627F8DE-3616-A649-8C41-BE0E2FAE6778}" destId="{33520124-5A32-7E4E-84A3-8C5A09E57ED6}" srcOrd="0" destOrd="0" presId="urn:microsoft.com/office/officeart/2005/8/layout/lProcess2"/>
    <dgm:cxn modelId="{B363970D-92CA-8944-9543-15FA09FDC3BF}" type="presParOf" srcId="{33520124-5A32-7E4E-84A3-8C5A09E57ED6}" destId="{8761B8D5-9218-9348-8EAB-D7CF5790806C}" srcOrd="0" destOrd="0" presId="urn:microsoft.com/office/officeart/2005/8/layout/lProcess2"/>
    <dgm:cxn modelId="{3C724627-C6EF-A445-8A3A-113AFD9EF0CC}" type="presParOf" srcId="{33520124-5A32-7E4E-84A3-8C5A09E57ED6}" destId="{3F278A20-2C39-3841-8AD1-91BFCB8634F6}" srcOrd="1" destOrd="0" presId="urn:microsoft.com/office/officeart/2005/8/layout/lProcess2"/>
    <dgm:cxn modelId="{0FC504A5-D753-5C45-8244-ACE45087C08B}" type="presParOf" srcId="{33520124-5A32-7E4E-84A3-8C5A09E57ED6}" destId="{C244D144-D8C9-CD4E-B58E-6BAD3B30C882}" srcOrd="2" destOrd="0" presId="urn:microsoft.com/office/officeart/2005/8/layout/lProcess2"/>
    <dgm:cxn modelId="{2B56FC38-07A1-FE46-A4E7-16A5D892DF58}" type="presParOf" srcId="{C244D144-D8C9-CD4E-B58E-6BAD3B30C882}" destId="{3C139808-A04B-BE45-A703-12537A7A309E}" srcOrd="0" destOrd="0" presId="urn:microsoft.com/office/officeart/2005/8/layout/lProcess2"/>
    <dgm:cxn modelId="{FAC008B5-54CB-724B-A5E5-CE777CB646DE}" type="presParOf" srcId="{3C139808-A04B-BE45-A703-12537A7A309E}" destId="{6C315555-94C5-4D42-B7B1-81A3150F6A4F}" srcOrd="0" destOrd="0" presId="urn:microsoft.com/office/officeart/2005/8/layout/lProcess2"/>
    <dgm:cxn modelId="{6642C4C8-74C4-9D4F-9786-A010A6B9E854}" type="presParOf" srcId="{3C139808-A04B-BE45-A703-12537A7A309E}" destId="{186E88A1-195F-964B-B023-CC2F9426FD28}" srcOrd="1" destOrd="0" presId="urn:microsoft.com/office/officeart/2005/8/layout/lProcess2"/>
    <dgm:cxn modelId="{55A8F5A3-D1D6-9B48-8D36-7152C5000878}" type="presParOf" srcId="{3C139808-A04B-BE45-A703-12537A7A309E}" destId="{5AE03661-0A9A-4F46-B498-55C1862EB746}" srcOrd="2" destOrd="0" presId="urn:microsoft.com/office/officeart/2005/8/layout/lProcess2"/>
    <dgm:cxn modelId="{50379EA8-FFC0-DB45-BFA8-969A54FFB7FC}" type="presParOf" srcId="{3C139808-A04B-BE45-A703-12537A7A309E}" destId="{17ED70ED-51BF-6240-A489-A6F7CA12C478}" srcOrd="3" destOrd="0" presId="urn:microsoft.com/office/officeart/2005/8/layout/lProcess2"/>
    <dgm:cxn modelId="{B3C9F72F-3A33-7844-948B-C0D64C0BF4FD}" type="presParOf" srcId="{3C139808-A04B-BE45-A703-12537A7A309E}" destId="{AA5B41B5-BFE4-5A40-95E9-E57DD870FC53}" srcOrd="4" destOrd="0" presId="urn:microsoft.com/office/officeart/2005/8/layout/lProcess2"/>
    <dgm:cxn modelId="{3E2319F7-C828-7D47-8537-2CBBD91A41B5}" type="presParOf" srcId="{7627F8DE-3616-A649-8C41-BE0E2FAE6778}" destId="{35970E36-5495-4D4C-B8AE-81BD358D6092}" srcOrd="1" destOrd="0" presId="urn:microsoft.com/office/officeart/2005/8/layout/lProcess2"/>
    <dgm:cxn modelId="{4C2E264A-E7EB-E443-8731-497ED7043B78}" type="presParOf" srcId="{7627F8DE-3616-A649-8C41-BE0E2FAE6778}" destId="{28487E87-2199-0D43-A035-F912E1853041}" srcOrd="2" destOrd="0" presId="urn:microsoft.com/office/officeart/2005/8/layout/lProcess2"/>
    <dgm:cxn modelId="{5A03EE4A-708E-6C4B-AD9D-B1538F927CAA}" type="presParOf" srcId="{28487E87-2199-0D43-A035-F912E1853041}" destId="{B0D2A785-3584-944A-B258-879FDC5D2CEE}" srcOrd="0" destOrd="0" presId="urn:microsoft.com/office/officeart/2005/8/layout/lProcess2"/>
    <dgm:cxn modelId="{1C330926-86E8-E648-8D27-5B7910BC6384}" type="presParOf" srcId="{28487E87-2199-0D43-A035-F912E1853041}" destId="{F3B69865-53AC-F147-A672-4E65D187C992}" srcOrd="1" destOrd="0" presId="urn:microsoft.com/office/officeart/2005/8/layout/lProcess2"/>
    <dgm:cxn modelId="{DF7B5E4B-3331-1044-BF3E-55138E2AE4D5}" type="presParOf" srcId="{28487E87-2199-0D43-A035-F912E1853041}" destId="{DD28DD9F-002B-4B45-BCD4-92152F8A6110}" srcOrd="2" destOrd="0" presId="urn:microsoft.com/office/officeart/2005/8/layout/lProcess2"/>
    <dgm:cxn modelId="{E05FCE55-BDE9-6446-89C0-D551EE687ACD}" type="presParOf" srcId="{DD28DD9F-002B-4B45-BCD4-92152F8A6110}" destId="{F1E8066D-93BF-C84A-88EC-B94FA18969F9}" srcOrd="0" destOrd="0" presId="urn:microsoft.com/office/officeart/2005/8/layout/lProcess2"/>
    <dgm:cxn modelId="{B27B9222-62E2-5F4F-AD42-F5687A4DA127}" type="presParOf" srcId="{F1E8066D-93BF-C84A-88EC-B94FA18969F9}" destId="{CBF3A17D-8881-7C4A-8AC5-1CB1C24D941B}" srcOrd="0" destOrd="0" presId="urn:microsoft.com/office/officeart/2005/8/layout/lProcess2"/>
    <dgm:cxn modelId="{53F8F438-0372-8F45-B825-FD108251C8BC}" type="presParOf" srcId="{F1E8066D-93BF-C84A-88EC-B94FA18969F9}" destId="{DF2EED44-71F1-7F40-A42B-5548D56A1E5D}" srcOrd="1" destOrd="0" presId="urn:microsoft.com/office/officeart/2005/8/layout/lProcess2"/>
    <dgm:cxn modelId="{7BF1C4F4-AB01-AB4E-A2EB-51416F14A510}" type="presParOf" srcId="{F1E8066D-93BF-C84A-88EC-B94FA18969F9}" destId="{1297AB9D-040D-7543-8C15-4E8398C957F7}" srcOrd="2" destOrd="0" presId="urn:microsoft.com/office/officeart/2005/8/layout/lProcess2"/>
    <dgm:cxn modelId="{A5314B20-ACED-9145-B795-7990B96B315B}" type="presParOf" srcId="{F1E8066D-93BF-C84A-88EC-B94FA18969F9}" destId="{16BE4329-4FB3-8444-B038-0A286A8E3357}" srcOrd="3" destOrd="0" presId="urn:microsoft.com/office/officeart/2005/8/layout/lProcess2"/>
    <dgm:cxn modelId="{2269B24B-21AB-F744-8F90-CB47E552E3D1}" type="presParOf" srcId="{F1E8066D-93BF-C84A-88EC-B94FA18969F9}" destId="{4B18BC92-D753-1149-8989-5027C353A16E}" srcOrd="4" destOrd="0" presId="urn:microsoft.com/office/officeart/2005/8/layout/lProcess2"/>
    <dgm:cxn modelId="{08F806E3-8534-0347-B2DE-1BA0E363FC40}" type="presParOf" srcId="{F1E8066D-93BF-C84A-88EC-B94FA18969F9}" destId="{F5D1BF18-41EB-7F48-A2FC-027670BE9F16}" srcOrd="5" destOrd="0" presId="urn:microsoft.com/office/officeart/2005/8/layout/lProcess2"/>
    <dgm:cxn modelId="{473DCD5F-8487-EB44-B136-A51B74484CCD}" type="presParOf" srcId="{F1E8066D-93BF-C84A-88EC-B94FA18969F9}" destId="{6A391638-A35C-DB45-A78F-3F77FAFA9A29}"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588" y="0"/>
            <a:ext cx="3013075" cy="461963"/>
          </a:xfrm>
          <a:prstGeom prst="rect">
            <a:avLst/>
          </a:prstGeom>
        </p:spPr>
        <p:txBody>
          <a:bodyPr vert="horz" lIns="91440" tIns="45720" rIns="91440" bIns="45720" rtlCol="0"/>
          <a:lstStyle>
            <a:lvl1pPr algn="r">
              <a:defRPr sz="1200"/>
            </a:lvl1pPr>
          </a:lstStyle>
          <a:p>
            <a:fld id="{BB083646-5B8E-4DD2-95BD-29C65CE9CEF4}" type="datetimeFigureOut">
              <a:rPr lang="en-US" smtClean="0"/>
              <a:t>9/24/2019</a:t>
            </a:fld>
            <a:endParaRPr lang="en-US"/>
          </a:p>
        </p:txBody>
      </p:sp>
      <p:sp>
        <p:nvSpPr>
          <p:cNvPr id="4" name="Footer Placeholder 3"/>
          <p:cNvSpPr>
            <a:spLocks noGrp="1"/>
          </p:cNvSpPr>
          <p:nvPr>
            <p:ph type="ftr" sz="quarter" idx="2"/>
          </p:nvPr>
        </p:nvSpPr>
        <p:spPr>
          <a:xfrm>
            <a:off x="0" y="8775700"/>
            <a:ext cx="30130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588" y="8775700"/>
            <a:ext cx="3013075" cy="461963"/>
          </a:xfrm>
          <a:prstGeom prst="rect">
            <a:avLst/>
          </a:prstGeom>
        </p:spPr>
        <p:txBody>
          <a:bodyPr vert="horz" lIns="91440" tIns="45720" rIns="91440" bIns="45720" rtlCol="0" anchor="b"/>
          <a:lstStyle>
            <a:lvl1pPr algn="r">
              <a:defRPr sz="1200"/>
            </a:lvl1pPr>
          </a:lstStyle>
          <a:p>
            <a:fld id="{B3405929-A61C-42F7-8112-3C4508A6F3F5}" type="slidenum">
              <a:rPr lang="en-US" smtClean="0"/>
              <a:t>‹#›</a:t>
            </a:fld>
            <a:endParaRPr lang="en-US"/>
          </a:p>
        </p:txBody>
      </p:sp>
    </p:spTree>
    <p:extLst>
      <p:ext uri="{BB962C8B-B14F-4D97-AF65-F5344CB8AC3E}">
        <p14:creationId xmlns:p14="http://schemas.microsoft.com/office/powerpoint/2010/main" val="34567998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lvl1pPr defTabSz="925513">
              <a:defRPr sz="1200">
                <a:ea typeface="ＭＳ Ｐゴシック" charset="-128"/>
                <a:cs typeface="ＭＳ Ｐゴシック" charset="-128"/>
              </a:defRPr>
            </a:lvl1pPr>
          </a:lstStyle>
          <a:p>
            <a:pPr>
              <a:defRPr/>
            </a:pPr>
            <a:endParaRPr lang="en-US"/>
          </a:p>
        </p:txBody>
      </p:sp>
      <p:sp>
        <p:nvSpPr>
          <p:cNvPr id="3075" name="Rectangle 3"/>
          <p:cNvSpPr>
            <a:spLocks noGrp="1" noChangeArrowheads="1"/>
          </p:cNvSpPr>
          <p:nvPr>
            <p:ph type="dt" idx="1"/>
          </p:nvPr>
        </p:nvSpPr>
        <p:spPr bwMode="auto">
          <a:xfrm>
            <a:off x="3938588" y="0"/>
            <a:ext cx="3013075" cy="461963"/>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lvl1pPr algn="r" defTabSz="925513">
              <a:defRPr sz="1200">
                <a:ea typeface="ＭＳ Ｐゴシック" charset="-128"/>
                <a:cs typeface="ＭＳ Ｐゴシック" charset="-128"/>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66813" y="692150"/>
            <a:ext cx="4621212" cy="34655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95325" y="4389438"/>
            <a:ext cx="5562600" cy="4157662"/>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775700"/>
            <a:ext cx="3013075" cy="461963"/>
          </a:xfrm>
          <a:prstGeom prst="rect">
            <a:avLst/>
          </a:prstGeom>
          <a:noFill/>
          <a:ln w="9525">
            <a:noFill/>
            <a:miter lim="800000"/>
            <a:headEnd/>
            <a:tailEnd/>
          </a:ln>
          <a:effectLst/>
        </p:spPr>
        <p:txBody>
          <a:bodyPr vert="horz" wrap="square" lIns="92528" tIns="46264" rIns="92528" bIns="46264" numCol="1" anchor="b" anchorCtr="0" compatLnSpc="1">
            <a:prstTxWarp prst="textNoShape">
              <a:avLst/>
            </a:prstTxWarp>
          </a:bodyPr>
          <a:lstStyle>
            <a:lvl1pPr defTabSz="925513">
              <a:defRPr sz="1200">
                <a:ea typeface="ＭＳ Ｐゴシック" charset="-128"/>
                <a:cs typeface="ＭＳ Ｐゴシック" charset="-128"/>
              </a:defRPr>
            </a:lvl1pPr>
          </a:lstStyle>
          <a:p>
            <a:pPr>
              <a:defRPr/>
            </a:pPr>
            <a:endParaRPr lang="en-US"/>
          </a:p>
        </p:txBody>
      </p:sp>
      <p:sp>
        <p:nvSpPr>
          <p:cNvPr id="3079" name="Rectangle 7"/>
          <p:cNvSpPr>
            <a:spLocks noGrp="1" noChangeArrowheads="1"/>
          </p:cNvSpPr>
          <p:nvPr>
            <p:ph type="sldNum" sz="quarter" idx="5"/>
          </p:nvPr>
        </p:nvSpPr>
        <p:spPr bwMode="auto">
          <a:xfrm>
            <a:off x="3938588" y="8775700"/>
            <a:ext cx="3013075" cy="461963"/>
          </a:xfrm>
          <a:prstGeom prst="rect">
            <a:avLst/>
          </a:prstGeom>
          <a:noFill/>
          <a:ln w="9525">
            <a:noFill/>
            <a:miter lim="800000"/>
            <a:headEnd/>
            <a:tailEnd/>
          </a:ln>
          <a:effectLst/>
        </p:spPr>
        <p:txBody>
          <a:bodyPr vert="horz" wrap="square" lIns="92528" tIns="46264" rIns="92528" bIns="46264" numCol="1" anchor="b" anchorCtr="0" compatLnSpc="1">
            <a:prstTxWarp prst="textNoShape">
              <a:avLst/>
            </a:prstTxWarp>
          </a:bodyPr>
          <a:lstStyle>
            <a:lvl1pPr algn="r" defTabSz="925513">
              <a:defRPr sz="1200" smtClean="0"/>
            </a:lvl1pPr>
          </a:lstStyle>
          <a:p>
            <a:pPr>
              <a:defRPr/>
            </a:pPr>
            <a:fld id="{DD65A33D-7243-2745-BA79-2AC17D0AA674}" type="slidenum">
              <a:rPr lang="en-US"/>
              <a:pPr>
                <a:defRPr/>
              </a:pPr>
              <a:t>‹#›</a:t>
            </a:fld>
            <a:endParaRPr lang="en-US"/>
          </a:p>
        </p:txBody>
      </p:sp>
    </p:spTree>
    <p:extLst>
      <p:ext uri="{BB962C8B-B14F-4D97-AF65-F5344CB8AC3E}">
        <p14:creationId xmlns:p14="http://schemas.microsoft.com/office/powerpoint/2010/main" val="129502244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6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609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637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progress monitoring will need to be supported by user-friendly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efficient data analytics and technology. The student’s record of progress across a year of instruction, such as can be provided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formative assessments and benchmarking assessments, (Abrams, McMillan, &amp; Wetzel, 2015;</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Crawford, 2014), will also be vitally important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66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977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85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020CF-F964-9543-80E3-16D622F11515}" type="slidenum">
              <a:rPr lang="en-US" smtClean="0"/>
              <a:t>64</a:t>
            </a:fld>
            <a:endParaRPr lang="en-US"/>
          </a:p>
        </p:txBody>
      </p:sp>
    </p:spTree>
    <p:extLst>
      <p:ext uri="{BB962C8B-B14F-4D97-AF65-F5344CB8AC3E}">
        <p14:creationId xmlns:p14="http://schemas.microsoft.com/office/powerpoint/2010/main" val="3883701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712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Teacher Assessment Team (STAT)</a:t>
            </a:r>
          </a:p>
        </p:txBody>
      </p:sp>
      <p:sp>
        <p:nvSpPr>
          <p:cNvPr id="4" name="Slide Number Placeholder 3"/>
          <p:cNvSpPr>
            <a:spLocks noGrp="1"/>
          </p:cNvSpPr>
          <p:nvPr>
            <p:ph type="sldNum" sz="quarter" idx="10"/>
          </p:nvPr>
        </p:nvSpPr>
        <p:spPr/>
        <p:txBody>
          <a:bodyPr/>
          <a:lstStyle/>
          <a:p>
            <a:fld id="{814C004B-494C-DA48-8577-15358BD61845}" type="slidenum">
              <a:rPr lang="en-US" smtClean="0"/>
              <a:t>29</a:t>
            </a:fld>
            <a:endParaRPr lang="en-US"/>
          </a:p>
        </p:txBody>
      </p:sp>
    </p:spTree>
    <p:extLst>
      <p:ext uri="{BB962C8B-B14F-4D97-AF65-F5344CB8AC3E}">
        <p14:creationId xmlns:p14="http://schemas.microsoft.com/office/powerpoint/2010/main" val="292077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25736"/>
          </a:xfrm>
        </p:spPr>
        <p:txBody>
          <a:bodyPr/>
          <a:lstStyle/>
          <a:p>
            <a:endParaRPr lang="en-US" sz="1800" dirty="0"/>
          </a:p>
          <a:p>
            <a:r>
              <a:rPr lang="en-US" sz="1800" dirty="0"/>
              <a:t>The first special education case heard by the U.S. Supreme Court</a:t>
            </a:r>
          </a:p>
          <a:p>
            <a:endParaRPr lang="en-US" sz="1800" dirty="0"/>
          </a:p>
          <a:p>
            <a:r>
              <a:rPr lang="en-US" sz="1800" dirty="0"/>
              <a:t>Amy Rowley, had a severe hearing impairment-The dispute involved the service of a qualified sign language interpreter</a:t>
            </a:r>
          </a:p>
          <a:p>
            <a:endParaRPr lang="en-US" sz="1800" dirty="0"/>
          </a:p>
          <a:p>
            <a:r>
              <a:rPr lang="en-US" sz="1800" dirty="0"/>
              <a:t>District court &amp; Court of Appeals-District  failed to provide Amy a FAPE because the school district did not offer her an opportunity to achieve to her full potential at a level commensurate with the opportunity provided to children without disabilities</a:t>
            </a:r>
          </a:p>
          <a:p>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10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75008"/>
          </a:xfrm>
        </p:spPr>
        <p:txBody>
          <a:bodyPr/>
          <a:lstStyle/>
          <a:p>
            <a:r>
              <a:rPr lang="en-US" sz="1800" dirty="0"/>
              <a:t>The Court applied the two-part to the case of Amy</a:t>
            </a:r>
          </a:p>
          <a:p>
            <a:endParaRPr lang="en-US" sz="1800" dirty="0"/>
          </a:p>
          <a:p>
            <a:r>
              <a:rPr lang="en-US" sz="1800" dirty="0"/>
              <a:t>The school district had complied with the procedures of the law , thus meeting part 1 of the test</a:t>
            </a:r>
          </a:p>
          <a:p>
            <a:endParaRPr lang="en-US" sz="1800" dirty="0"/>
          </a:p>
          <a:p>
            <a:r>
              <a:rPr lang="en-US" sz="1800" dirty="0"/>
              <a:t>Also, the court held that Amy had received educational benefit because she was passing from grade to grade, thus meeting part 2 of the test benefit-Footnote</a:t>
            </a:r>
          </a:p>
          <a:p>
            <a:endParaRPr lang="en-US" sz="1800" dirty="0"/>
          </a:p>
          <a:p>
            <a:r>
              <a:rPr lang="en-US" sz="1800" dirty="0"/>
              <a:t>Herein lay the problem-Amy had a IQ of 125 and was academically very able-The Supreme Court was essentially able to sidestep the 2</a:t>
            </a:r>
            <a:r>
              <a:rPr lang="en-US" sz="1800" baseline="30000" dirty="0"/>
              <a:t>nd</a:t>
            </a:r>
            <a:r>
              <a:rPr lang="en-US" sz="1800" dirty="0"/>
              <a:t> part of the test</a:t>
            </a:r>
          </a:p>
          <a:p>
            <a:endParaRPr lang="en-US" sz="1800" dirty="0"/>
          </a:p>
          <a:p>
            <a:r>
              <a:rPr lang="en-US" sz="1800" dirty="0"/>
              <a:t>When applying the FAPE test to individual cases, courts began to have different interpretations of the 2</a:t>
            </a:r>
            <a:r>
              <a:rPr lang="en-US" sz="1800" baseline="30000" dirty="0"/>
              <a:t>nd</a:t>
            </a:r>
            <a:r>
              <a:rPr lang="en-US" sz="1800" dirty="0"/>
              <a:t> or substantive part of the Rowley test</a:t>
            </a:r>
          </a:p>
          <a:p>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588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75008"/>
          </a:xfrm>
        </p:spPr>
        <p:txBody>
          <a:bodyPr/>
          <a:lstStyle/>
          <a:p>
            <a:r>
              <a:rPr lang="en-US" sz="1800" dirty="0"/>
              <a:t>In FAPE case, the U.S. Courts of Appeal for the various Circuits developed different standard to determine whether an student’s education had conferred educational benefit</a:t>
            </a:r>
          </a:p>
          <a:p>
            <a:endParaRPr lang="en-US" sz="1800" dirty="0"/>
          </a:p>
          <a:p>
            <a:r>
              <a:rPr lang="en-US" sz="1800" dirty="0"/>
              <a:t>Higher standard-The Meaningful benefit standard-3</a:t>
            </a:r>
            <a:r>
              <a:rPr lang="en-US" sz="1800" baseline="30000" dirty="0"/>
              <a:t>rd</a:t>
            </a:r>
            <a:r>
              <a:rPr lang="en-US" sz="1800" dirty="0"/>
              <a:t>, 5</a:t>
            </a:r>
            <a:r>
              <a:rPr lang="en-US" sz="1800" baseline="30000" dirty="0"/>
              <a:t>th</a:t>
            </a:r>
            <a:r>
              <a:rPr lang="en-US" sz="1800" dirty="0"/>
              <a:t>, &amp; 6</a:t>
            </a:r>
            <a:r>
              <a:rPr lang="en-US" sz="1800" baseline="30000" dirty="0"/>
              <a:t>th</a:t>
            </a:r>
            <a:r>
              <a:rPr lang="en-US" sz="1800" dirty="0"/>
              <a:t> ” (Quote from Polk)</a:t>
            </a:r>
          </a:p>
          <a:p>
            <a:endParaRPr lang="en-US" sz="1800" dirty="0"/>
          </a:p>
          <a:p>
            <a:r>
              <a:rPr lang="en-US" sz="1800" dirty="0"/>
              <a:t>Lower standard-The de minimis standard2</a:t>
            </a:r>
            <a:r>
              <a:rPr lang="en-US" sz="1800" baseline="30000" dirty="0"/>
              <a:t>nd</a:t>
            </a:r>
            <a:r>
              <a:rPr lang="en-US" sz="1800" dirty="0"/>
              <a:t>, 4</a:t>
            </a:r>
            <a:r>
              <a:rPr lang="en-US" sz="1800" baseline="30000" dirty="0"/>
              <a:t>th</a:t>
            </a:r>
            <a:r>
              <a:rPr lang="en-US" sz="1800" dirty="0"/>
              <a:t>, 7</a:t>
            </a:r>
            <a:r>
              <a:rPr lang="en-US" sz="1800" baseline="30000" dirty="0"/>
              <a:t>th</a:t>
            </a:r>
            <a:r>
              <a:rPr lang="en-US" sz="1800" dirty="0"/>
              <a:t>, 8</a:t>
            </a:r>
            <a:r>
              <a:rPr lang="en-US" sz="1800" baseline="30000" dirty="0"/>
              <a:t>th</a:t>
            </a:r>
            <a:r>
              <a:rPr lang="en-US" sz="1800" dirty="0"/>
              <a:t>, 10</a:t>
            </a:r>
            <a:r>
              <a:rPr lang="en-US" sz="1800" baseline="30000" dirty="0"/>
              <a:t>th</a:t>
            </a:r>
            <a:r>
              <a:rPr lang="en-US" sz="1800" dirty="0"/>
              <a:t>, &amp; 11</a:t>
            </a:r>
            <a:r>
              <a:rPr lang="en-US" sz="1800" baseline="30000" dirty="0"/>
              <a:t>th</a:t>
            </a:r>
            <a:endParaRPr lang="en-US" sz="1800" dirty="0"/>
          </a:p>
          <a:p>
            <a:endParaRPr lang="en-US" sz="1800" dirty="0"/>
          </a:p>
          <a:p>
            <a:r>
              <a:rPr lang="en-US" sz="1800" dirty="0"/>
              <a:t>The most recent of these standards was the 10</a:t>
            </a:r>
            <a:r>
              <a:rPr lang="en-US" sz="1800" baseline="30000" dirty="0"/>
              <a:t>th</a:t>
            </a:r>
            <a:r>
              <a:rPr lang="en-US" sz="1800" dirty="0"/>
              <a:t> circuit decision in Endrew v. Douglas County School District</a:t>
            </a:r>
          </a:p>
          <a:p>
            <a:endParaRPr lang="en-US" sz="1800" dirty="0"/>
          </a:p>
          <a:p>
            <a:r>
              <a:rPr lang="en-US" sz="1800" dirty="0"/>
              <a:t>Confused circuit-Some panels going with the de minimis standard and some the meaningful benefit standard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08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Now famous quotation from the decisions was that the educational benefit offered Drew had to be “merely more than de minimis”</a:t>
            </a:r>
          </a:p>
          <a:p>
            <a:endParaRPr lang="en-US" sz="1800" dirty="0"/>
          </a:p>
          <a:p>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54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Would it be the lower de minimis standard of the 10</a:t>
            </a:r>
            <a:r>
              <a:rPr lang="en-US" sz="1800" baseline="30000" dirty="0"/>
              <a:t>th</a:t>
            </a:r>
            <a:r>
              <a:rPr lang="en-US" sz="1800" dirty="0"/>
              <a:t> circuit or would it be the higher  meaningful benefit standard of the 6</a:t>
            </a:r>
            <a:r>
              <a:rPr lang="en-US" sz="1800" baseline="30000" dirty="0"/>
              <a:t>th</a:t>
            </a:r>
            <a:r>
              <a:rPr lang="en-US" sz="1800" dirty="0"/>
              <a:t> circuit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09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15A72-942C-EA45-B004-E6A4189C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331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612DA3-5D70-8F48-B4DA-488951A6D63C}" type="datetimeFigureOut">
              <a:rPr lang="en-US" smtClean="0"/>
              <a:t>9/24/2019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A8C71-4D0B-3944-9D77-C8C0410E847B}" type="slidenum">
              <a:rPr lang="en-US" smtClean="0"/>
              <a:t>‹#›</a:t>
            </a:fld>
            <a:endParaRPr lang="en-US"/>
          </a:p>
        </p:txBody>
      </p:sp>
      <p:sp>
        <p:nvSpPr>
          <p:cNvPr id="8" name="Rectangle 7"/>
          <p:cNvSpPr/>
          <p:nvPr userDrawn="1"/>
        </p:nvSpPr>
        <p:spPr>
          <a:xfrm>
            <a:off x="0" y="296652"/>
            <a:ext cx="6019800" cy="323165"/>
          </a:xfrm>
          <a:prstGeom prst="rect">
            <a:avLst/>
          </a:prstGeom>
        </p:spPr>
        <p:txBody>
          <a:bodyPr wrap="square">
            <a:spAutoFit/>
          </a:bodyPr>
          <a:lstStyle/>
          <a:p>
            <a:pPr algn="ctr"/>
            <a:r>
              <a:rPr lang="en-US" sz="1500" i="0" dirty="0">
                <a:solidFill>
                  <a:srgbClr val="3A54A5"/>
                </a:solidFill>
                <a:latin typeface="Calibri" panose="020F0502020204030204" pitchFamily="34" charset="0"/>
                <a:cs typeface="Calibri" panose="020F0502020204030204" pitchFamily="34" charset="0"/>
              </a:rPr>
              <a:t>National PBIS Leadership Forum    |   October 3-4, 2019</a:t>
            </a:r>
            <a:r>
              <a:rPr lang="en-US" sz="1500" i="0" baseline="0" dirty="0">
                <a:solidFill>
                  <a:srgbClr val="3A54A5"/>
                </a:solidFill>
                <a:latin typeface="Calibri" panose="020F0502020204030204" pitchFamily="34" charset="0"/>
                <a:cs typeface="Calibri" panose="020F0502020204030204" pitchFamily="34" charset="0"/>
              </a:rPr>
              <a:t>, </a:t>
            </a:r>
            <a:r>
              <a:rPr lang="en-US" sz="1500" i="0" dirty="0">
                <a:solidFill>
                  <a:srgbClr val="3A54A5"/>
                </a:solidFill>
                <a:latin typeface="Calibri" panose="020F0502020204030204" pitchFamily="34" charset="0"/>
                <a:cs typeface="Calibri" panose="020F0502020204030204" pitchFamily="34" charset="0"/>
              </a:rPr>
              <a:t>Chicago, IL</a:t>
            </a:r>
          </a:p>
        </p:txBody>
      </p:sp>
      <p:pic>
        <p:nvPicPr>
          <p:cNvPr id="12" name="Picture 11">
            <a:extLst>
              <a:ext uri="{FF2B5EF4-FFF2-40B4-BE49-F238E27FC236}">
                <a16:creationId xmlns="" xmlns:a16="http://schemas.microsoft.com/office/drawing/2014/main" id="{87C63A14-11C8-A740-BCF6-A07B36B91EBC}"/>
              </a:ext>
            </a:extLst>
          </p:cNvPr>
          <p:cNvPicPr>
            <a:picLocks noChangeAspect="1"/>
          </p:cNvPicPr>
          <p:nvPr userDrawn="1"/>
        </p:nvPicPr>
        <p:blipFill>
          <a:blip r:embed="rId2">
            <a:alphaModFix amt="10000"/>
          </a:blip>
          <a:stretch>
            <a:fillRect/>
          </a:stretch>
        </p:blipFill>
        <p:spPr>
          <a:xfrm>
            <a:off x="0" y="4627840"/>
            <a:ext cx="9144000" cy="2257544"/>
          </a:xfrm>
          <a:prstGeom prst="rect">
            <a:avLst/>
          </a:prstGeom>
        </p:spPr>
      </p:pic>
      <p:pic>
        <p:nvPicPr>
          <p:cNvPr id="17" name="Picture 16">
            <a:extLst>
              <a:ext uri="{FF2B5EF4-FFF2-40B4-BE49-F238E27FC236}">
                <a16:creationId xmlns="" xmlns:a16="http://schemas.microsoft.com/office/drawing/2014/main" id="{10F02BCC-4910-0D4C-B175-A558A8AE50EB}"/>
              </a:ext>
            </a:extLst>
          </p:cNvPr>
          <p:cNvPicPr>
            <a:picLocks noChangeAspect="1"/>
          </p:cNvPicPr>
          <p:nvPr userDrawn="1"/>
        </p:nvPicPr>
        <p:blipFill>
          <a:blip r:embed="rId3"/>
          <a:stretch>
            <a:fillRect/>
          </a:stretch>
        </p:blipFill>
        <p:spPr>
          <a:xfrm>
            <a:off x="5724128" y="331404"/>
            <a:ext cx="3342876" cy="253660"/>
          </a:xfrm>
          <a:prstGeom prst="rect">
            <a:avLst/>
          </a:prstGeom>
        </p:spPr>
      </p:pic>
    </p:spTree>
    <p:extLst>
      <p:ext uri="{BB962C8B-B14F-4D97-AF65-F5344CB8AC3E}">
        <p14:creationId xmlns:p14="http://schemas.microsoft.com/office/powerpoint/2010/main" val="285979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rap up/survey">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8CBA45E2-0803-264B-9189-3E66EBBA232F}"/>
              </a:ext>
            </a:extLst>
          </p:cNvPr>
          <p:cNvSpPr/>
          <p:nvPr userDrawn="1"/>
        </p:nvSpPr>
        <p:spPr>
          <a:xfrm>
            <a:off x="0" y="296652"/>
            <a:ext cx="6019800" cy="323165"/>
          </a:xfrm>
          <a:prstGeom prst="rect">
            <a:avLst/>
          </a:prstGeom>
        </p:spPr>
        <p:txBody>
          <a:bodyPr wrap="square">
            <a:spAutoFit/>
          </a:bodyPr>
          <a:lstStyle/>
          <a:p>
            <a:pPr algn="ctr"/>
            <a:r>
              <a:rPr lang="en-US" sz="1500" i="0" dirty="0">
                <a:solidFill>
                  <a:srgbClr val="3A54A5"/>
                </a:solidFill>
                <a:latin typeface="Calibri" panose="020F0502020204030204" pitchFamily="34" charset="0"/>
                <a:cs typeface="Calibri" panose="020F0502020204030204" pitchFamily="34" charset="0"/>
              </a:rPr>
              <a:t>National PBIS Leadership Forum    |   October 4-5, 2018</a:t>
            </a:r>
            <a:r>
              <a:rPr lang="en-US" sz="1500" i="0" baseline="0" dirty="0">
                <a:solidFill>
                  <a:srgbClr val="3A54A5"/>
                </a:solidFill>
                <a:latin typeface="Calibri" panose="020F0502020204030204" pitchFamily="34" charset="0"/>
                <a:cs typeface="Calibri" panose="020F0502020204030204" pitchFamily="34" charset="0"/>
              </a:rPr>
              <a:t>, </a:t>
            </a:r>
            <a:r>
              <a:rPr lang="en-US" sz="1500" i="0" dirty="0">
                <a:solidFill>
                  <a:srgbClr val="3A54A5"/>
                </a:solidFill>
                <a:latin typeface="Calibri" panose="020F0502020204030204" pitchFamily="34" charset="0"/>
                <a:cs typeface="Calibri" panose="020F0502020204030204" pitchFamily="34" charset="0"/>
              </a:rPr>
              <a:t>Chicago, IL</a:t>
            </a:r>
          </a:p>
        </p:txBody>
      </p:sp>
      <p:pic>
        <p:nvPicPr>
          <p:cNvPr id="7" name="Picture 6">
            <a:extLst>
              <a:ext uri="{FF2B5EF4-FFF2-40B4-BE49-F238E27FC236}">
                <a16:creationId xmlns="" xmlns:a16="http://schemas.microsoft.com/office/drawing/2014/main" id="{9778DCFB-21E7-6248-B8E8-585DA073536B}"/>
              </a:ext>
            </a:extLst>
          </p:cNvPr>
          <p:cNvPicPr>
            <a:picLocks noChangeAspect="1"/>
          </p:cNvPicPr>
          <p:nvPr userDrawn="1"/>
        </p:nvPicPr>
        <p:blipFill>
          <a:blip r:embed="rId3">
            <a:alphaModFix amt="20000"/>
          </a:blip>
          <a:stretch>
            <a:fillRect/>
          </a:stretch>
        </p:blipFill>
        <p:spPr>
          <a:xfrm>
            <a:off x="0" y="4627840"/>
            <a:ext cx="9144000" cy="2257544"/>
          </a:xfrm>
          <a:prstGeom prst="rect">
            <a:avLst/>
          </a:prstGeom>
        </p:spPr>
      </p:pic>
      <p:pic>
        <p:nvPicPr>
          <p:cNvPr id="8" name="Picture 7">
            <a:extLst>
              <a:ext uri="{FF2B5EF4-FFF2-40B4-BE49-F238E27FC236}">
                <a16:creationId xmlns="" xmlns:a16="http://schemas.microsoft.com/office/drawing/2014/main" id="{A027A028-3948-0C46-9BC6-8B7631FB5653}"/>
              </a:ext>
            </a:extLst>
          </p:cNvPr>
          <p:cNvPicPr>
            <a:picLocks noChangeAspect="1"/>
          </p:cNvPicPr>
          <p:nvPr userDrawn="1"/>
        </p:nvPicPr>
        <p:blipFill>
          <a:blip r:embed="rId4"/>
          <a:stretch>
            <a:fillRect/>
          </a:stretch>
        </p:blipFill>
        <p:spPr>
          <a:xfrm>
            <a:off x="5724128" y="331404"/>
            <a:ext cx="3342876" cy="253660"/>
          </a:xfrm>
          <a:prstGeom prst="rect">
            <a:avLst/>
          </a:prstGeom>
        </p:spPr>
      </p:pic>
    </p:spTree>
    <p:custDataLst>
      <p:tags r:id="rId1"/>
    </p:custDataLst>
    <p:extLst>
      <p:ext uri="{BB962C8B-B14F-4D97-AF65-F5344CB8AC3E}">
        <p14:creationId xmlns:p14="http://schemas.microsoft.com/office/powerpoint/2010/main" val="142955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00"/>
            </a:lvl1pPr>
          </a:lstStyle>
          <a:p>
            <a:r>
              <a:rPr lang="en-US"/>
              <a:t>Click to edit Master title style</a:t>
            </a:r>
          </a:p>
        </p:txBody>
      </p:sp>
      <p:sp>
        <p:nvSpPr>
          <p:cNvPr id="3" name="Content Placeholder 2"/>
          <p:cNvSpPr>
            <a:spLocks noGrp="1"/>
          </p:cNvSpPr>
          <p:nvPr>
            <p:ph idx="1"/>
          </p:nvPr>
        </p:nvSpPr>
        <p:spPr/>
        <p:txBody>
          <a:bodyPr>
            <a:normAutofit/>
          </a:bodyPr>
          <a:lstStyle>
            <a:lvl1pPr>
              <a:defRPr sz="27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A0E039-054E-D34D-8BCD-BC7022857C4B}"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7FBF4-881F-9D4D-B65E-2FAD37CE05A7}" type="slidenum">
              <a:rPr lang="en-US" smtClean="0"/>
              <a:t>‹#›</a:t>
            </a:fld>
            <a:endParaRPr lang="en-US"/>
          </a:p>
        </p:txBody>
      </p:sp>
    </p:spTree>
    <p:extLst>
      <p:ext uri="{BB962C8B-B14F-4D97-AF65-F5344CB8AC3E}">
        <p14:creationId xmlns:p14="http://schemas.microsoft.com/office/powerpoint/2010/main" val="282846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0E039-054E-D34D-8BCD-BC7022857C4B}" type="datetimeFigureOut">
              <a:rPr lang="en-US" smtClean="0"/>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7FBF4-881F-9D4D-B65E-2FAD37CE05A7}" type="slidenum">
              <a:rPr lang="en-US" smtClean="0"/>
              <a:t>‹#›</a:t>
            </a:fld>
            <a:endParaRPr lang="en-US"/>
          </a:p>
        </p:txBody>
      </p:sp>
    </p:spTree>
    <p:extLst>
      <p:ext uri="{BB962C8B-B14F-4D97-AF65-F5344CB8AC3E}">
        <p14:creationId xmlns:p14="http://schemas.microsoft.com/office/powerpoint/2010/main" val="353068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907473" y="6354479"/>
            <a:ext cx="2057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lgn="r">
              <a:defRPr/>
            </a:lvl1pPr>
          </a:lstStyle>
          <a:p>
            <a:fld id="{60674259-0076-9B47-BE4A-8B34AB0CC0C8}" type="slidenum">
              <a:rPr lang="en-US" smtClean="0"/>
              <a:pPr/>
              <a:t>‹#›</a:t>
            </a:fld>
            <a:endParaRPr lang="en-US" dirty="0"/>
          </a:p>
        </p:txBody>
      </p:sp>
    </p:spTree>
    <p:extLst>
      <p:ext uri="{BB962C8B-B14F-4D97-AF65-F5344CB8AC3E}">
        <p14:creationId xmlns:p14="http://schemas.microsoft.com/office/powerpoint/2010/main" val="1905075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358775" y="188913"/>
            <a:ext cx="67437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2" name="Rectangle 3"/>
          <p:cNvSpPr>
            <a:spLocks noGrp="1" noChangeArrowheads="1"/>
          </p:cNvSpPr>
          <p:nvPr>
            <p:ph type="body" idx="1"/>
          </p:nvPr>
        </p:nvSpPr>
        <p:spPr bwMode="auto">
          <a:xfrm>
            <a:off x="971550" y="1881188"/>
            <a:ext cx="7921625" cy="406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68" charset="-128"/>
                <a:cs typeface="+mn-cs"/>
              </a:defRPr>
            </a:lvl1pPr>
          </a:lstStyle>
          <a:p>
            <a:pPr>
              <a:defRPr/>
            </a:pPr>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68" charset="-128"/>
                <a:cs typeface="+mn-cs"/>
              </a:defRPr>
            </a:lvl1pPr>
          </a:lstStyle>
          <a:p>
            <a:pPr>
              <a:defRPr/>
            </a:pP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F71AAC44-D3BF-DD44-ACC9-37471F7F9D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Lst>
  <p:txStyles>
    <p:titleStyle>
      <a:lvl1pPr algn="ctr" rtl="0" eaLnBrk="0" fontAlgn="base" hangingPunct="0">
        <a:spcBef>
          <a:spcPct val="0"/>
        </a:spcBef>
        <a:spcAft>
          <a:spcPct val="0"/>
        </a:spcAft>
        <a:defRPr sz="4800">
          <a:solidFill>
            <a:srgbClr val="3A54A5"/>
          </a:solidFill>
          <a:latin typeface="+mj-lt"/>
          <a:ea typeface="ＭＳ Ｐゴシック" pitchFamily="68" charset="-128"/>
          <a:cs typeface="ＭＳ Ｐゴシック" charset="-128"/>
        </a:defRPr>
      </a:lvl1pPr>
      <a:lvl2pPr algn="ctr" rtl="0" eaLnBrk="0" fontAlgn="base" hangingPunct="0">
        <a:spcBef>
          <a:spcPct val="0"/>
        </a:spcBef>
        <a:spcAft>
          <a:spcPct val="0"/>
        </a:spcAft>
        <a:defRPr sz="4800">
          <a:solidFill>
            <a:srgbClr val="3A54A5"/>
          </a:solidFill>
          <a:latin typeface="Gloucester MT Extra Condensed" pitchFamily="68" charset="0"/>
          <a:ea typeface="ＭＳ Ｐゴシック" pitchFamily="68" charset="-128"/>
          <a:cs typeface="ＭＳ Ｐゴシック" charset="-128"/>
        </a:defRPr>
      </a:lvl2pPr>
      <a:lvl3pPr algn="ctr" rtl="0" eaLnBrk="0" fontAlgn="base" hangingPunct="0">
        <a:spcBef>
          <a:spcPct val="0"/>
        </a:spcBef>
        <a:spcAft>
          <a:spcPct val="0"/>
        </a:spcAft>
        <a:defRPr sz="4800">
          <a:solidFill>
            <a:srgbClr val="3A54A5"/>
          </a:solidFill>
          <a:latin typeface="Gloucester MT Extra Condensed" pitchFamily="68" charset="0"/>
          <a:ea typeface="ＭＳ Ｐゴシック" pitchFamily="68" charset="-128"/>
          <a:cs typeface="ＭＳ Ｐゴシック" charset="-128"/>
        </a:defRPr>
      </a:lvl3pPr>
      <a:lvl4pPr algn="ctr" rtl="0" eaLnBrk="0" fontAlgn="base" hangingPunct="0">
        <a:spcBef>
          <a:spcPct val="0"/>
        </a:spcBef>
        <a:spcAft>
          <a:spcPct val="0"/>
        </a:spcAft>
        <a:defRPr sz="4800">
          <a:solidFill>
            <a:srgbClr val="3A54A5"/>
          </a:solidFill>
          <a:latin typeface="Gloucester MT Extra Condensed" pitchFamily="68" charset="0"/>
          <a:ea typeface="ＭＳ Ｐゴシック" pitchFamily="68" charset="-128"/>
          <a:cs typeface="ＭＳ Ｐゴシック" charset="-128"/>
        </a:defRPr>
      </a:lvl4pPr>
      <a:lvl5pPr algn="ctr" rtl="0" eaLnBrk="0" fontAlgn="base" hangingPunct="0">
        <a:spcBef>
          <a:spcPct val="0"/>
        </a:spcBef>
        <a:spcAft>
          <a:spcPct val="0"/>
        </a:spcAft>
        <a:defRPr sz="4800">
          <a:solidFill>
            <a:srgbClr val="3A54A5"/>
          </a:solidFill>
          <a:latin typeface="Gloucester MT Extra Condensed" pitchFamily="68" charset="0"/>
          <a:ea typeface="ＭＳ Ｐゴシック" pitchFamily="68" charset="-128"/>
          <a:cs typeface="ＭＳ Ｐゴシック" charset="-128"/>
        </a:defRPr>
      </a:lvl5pPr>
      <a:lvl6pPr marL="457200" algn="ctr" rtl="0" fontAlgn="base">
        <a:spcBef>
          <a:spcPct val="0"/>
        </a:spcBef>
        <a:spcAft>
          <a:spcPct val="0"/>
        </a:spcAft>
        <a:defRPr sz="4800">
          <a:solidFill>
            <a:srgbClr val="3A54A5"/>
          </a:solidFill>
          <a:latin typeface="Gloucester MT Extra Condensed" pitchFamily="68" charset="0"/>
        </a:defRPr>
      </a:lvl6pPr>
      <a:lvl7pPr marL="914400" algn="ctr" rtl="0" fontAlgn="base">
        <a:spcBef>
          <a:spcPct val="0"/>
        </a:spcBef>
        <a:spcAft>
          <a:spcPct val="0"/>
        </a:spcAft>
        <a:defRPr sz="4800">
          <a:solidFill>
            <a:srgbClr val="3A54A5"/>
          </a:solidFill>
          <a:latin typeface="Gloucester MT Extra Condensed" pitchFamily="68" charset="0"/>
        </a:defRPr>
      </a:lvl7pPr>
      <a:lvl8pPr marL="1371600" algn="ctr" rtl="0" fontAlgn="base">
        <a:spcBef>
          <a:spcPct val="0"/>
        </a:spcBef>
        <a:spcAft>
          <a:spcPct val="0"/>
        </a:spcAft>
        <a:defRPr sz="4800">
          <a:solidFill>
            <a:srgbClr val="3A54A5"/>
          </a:solidFill>
          <a:latin typeface="Gloucester MT Extra Condensed" pitchFamily="68" charset="0"/>
        </a:defRPr>
      </a:lvl8pPr>
      <a:lvl9pPr marL="1828800" algn="ctr" rtl="0" fontAlgn="base">
        <a:spcBef>
          <a:spcPct val="0"/>
        </a:spcBef>
        <a:spcAft>
          <a:spcPct val="0"/>
        </a:spcAft>
        <a:defRPr sz="4800">
          <a:solidFill>
            <a:srgbClr val="3A54A5"/>
          </a:solidFill>
          <a:latin typeface="Gloucester MT Extra Condensed" pitchFamily="68"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ＭＳ Ｐゴシック" pitchFamily="68" charset="-128"/>
          <a:cs typeface="ＭＳ Ｐゴシック" charset="-128"/>
        </a:defRPr>
      </a:lvl1pPr>
      <a:lvl2pPr marL="742950" indent="-285750" algn="l" rtl="0" eaLnBrk="0" fontAlgn="base" hangingPunct="0">
        <a:spcBef>
          <a:spcPct val="20000"/>
        </a:spcBef>
        <a:spcAft>
          <a:spcPct val="0"/>
        </a:spcAft>
        <a:buChar char="–"/>
        <a:defRPr sz="3200">
          <a:solidFill>
            <a:schemeClr val="tx1"/>
          </a:solidFill>
          <a:latin typeface="+mn-lt"/>
          <a:ea typeface="ＭＳ Ｐゴシック" pitchFamily="68" charset="-128"/>
        </a:defRPr>
      </a:lvl2pPr>
      <a:lvl3pPr marL="1143000" indent="-228600" algn="l" rtl="0" eaLnBrk="0" fontAlgn="base" hangingPunct="0">
        <a:spcBef>
          <a:spcPct val="20000"/>
        </a:spcBef>
        <a:spcAft>
          <a:spcPct val="0"/>
        </a:spcAft>
        <a:buChar char="•"/>
        <a:defRPr sz="2800">
          <a:solidFill>
            <a:schemeClr val="tx1"/>
          </a:solidFill>
          <a:latin typeface="+mn-lt"/>
          <a:ea typeface="ＭＳ Ｐゴシック" pitchFamily="68"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hyperlink" Target="https://www2.ed.gov/policy/gen/guid/school-discipline/files/dcl-on-pbis-in-ieps--08-01-2016.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2" Type="http://schemas.openxmlformats.org/officeDocument/2006/relationships/hyperlink" Target="https://www2.ed.gov/policy/speced/guid/idea/memosdcltrs/osep11-07rtimemo.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image" Target="../media/image5.png"/><Relationship Id="rId2" Type="http://schemas.openxmlformats.org/officeDocument/2006/relationships/diagramData" Target="../diagrams/data23.xml"/><Relationship Id="rId1" Type="http://schemas.openxmlformats.org/officeDocument/2006/relationships/slideLayout" Target="../slideLayouts/slideLayout3.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5.png"/><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5.png"/><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hyperlink" Target="https://www2.ed.gov/policy/speced/guid/idea/memosdcltrs/index.html#psd" TargetMode="External"/><Relationship Id="rId2" Type="http://schemas.openxmlformats.org/officeDocument/2006/relationships/hyperlink" Target="https://www2.ed.gov/policy/speced/guid/idea/memosdcltrs/index.html#pl" TargetMode="External"/><Relationship Id="rId1" Type="http://schemas.openxmlformats.org/officeDocument/2006/relationships/slideLayout" Target="../slideLayouts/slideLayout3.xml"/><Relationship Id="rId5" Type="http://schemas.openxmlformats.org/officeDocument/2006/relationships/hyperlink" Target="https://www2.ed.gov/policy/speced/guid/idea/memosdcltrs/qa-endrewcase-12-07-2017.pdf" TargetMode="External"/><Relationship Id="rId4" Type="http://schemas.openxmlformats.org/officeDocument/2006/relationships/hyperlink" Target="https://www2.ed.gov/policy/speced/guid/idea/letters/revpolicy/index.html"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43E51648-0ABC-6B4C-B86A-C11EC262EB72}"/>
              </a:ext>
            </a:extLst>
          </p:cNvPr>
          <p:cNvSpPr>
            <a:spLocks noGrp="1"/>
          </p:cNvSpPr>
          <p:nvPr>
            <p:ph type="ctrTitle"/>
          </p:nvPr>
        </p:nvSpPr>
        <p:spPr>
          <a:xfrm>
            <a:off x="0" y="1664804"/>
            <a:ext cx="9144000" cy="4176464"/>
          </a:xfrm>
        </p:spPr>
        <p:txBody>
          <a:bodyPr>
            <a:normAutofit fontScale="90000"/>
          </a:bodyPr>
          <a:lstStyle/>
          <a:p>
            <a:r>
              <a:rPr lang="en-US" sz="6000" dirty="0" smtClean="0">
                <a:latin typeface="Gloucester MT Extra Condensed" panose="02030808020601010101" pitchFamily="18" charset="0"/>
              </a:rPr>
              <a:t>B-13</a:t>
            </a:r>
            <a:r>
              <a:rPr lang="en-US" sz="6000" dirty="0" smtClean="0">
                <a:solidFill>
                  <a:srgbClr val="3A54A5"/>
                </a:solidFill>
                <a:latin typeface="Gloucester MT Extra Condensed" panose="02030808020601010101" pitchFamily="18" charset="0"/>
              </a:rPr>
              <a:t> </a:t>
            </a:r>
            <a:r>
              <a:rPr lang="mr-IN" sz="6000" dirty="0" smtClean="0">
                <a:solidFill>
                  <a:srgbClr val="3A54A5"/>
                </a:solidFill>
                <a:latin typeface="Gloucester MT Extra Condensed" panose="02030808020601010101" pitchFamily="18" charset="0"/>
              </a:rPr>
              <a:t>–</a:t>
            </a:r>
            <a:r>
              <a:rPr lang="en-US" sz="6000" dirty="0" smtClean="0">
                <a:solidFill>
                  <a:srgbClr val="3A54A5"/>
                </a:solidFill>
                <a:latin typeface="Gloucester MT Extra Condensed" panose="02030808020601010101" pitchFamily="18" charset="0"/>
              </a:rPr>
              <a:t> Law and Policy Implications for Supportin</a:t>
            </a:r>
            <a:r>
              <a:rPr lang="en-US" sz="6000" dirty="0" smtClean="0">
                <a:latin typeface="Gloucester MT Extra Condensed" panose="02030808020601010101" pitchFamily="18" charset="0"/>
              </a:rPr>
              <a:t>g Students with Disabilities</a:t>
            </a:r>
            <a:r>
              <a:rPr lang="en-US" sz="6000" dirty="0"/>
              <a:t/>
            </a:r>
            <a:br>
              <a:rPr lang="en-US" sz="6000" dirty="0"/>
            </a:br>
            <a:r>
              <a:rPr lang="en-US" sz="3600" dirty="0"/>
              <a:t> </a:t>
            </a:r>
            <a:r>
              <a:rPr lang="en-US" sz="2000" dirty="0"/>
              <a:t/>
            </a:r>
            <a:br>
              <a:rPr lang="en-US" sz="2000" dirty="0"/>
            </a:br>
            <a:r>
              <a:rPr lang="en-US" sz="2000" dirty="0">
                <a:latin typeface="+mn-lt"/>
              </a:rPr>
              <a:t>Lead </a:t>
            </a:r>
            <a:r>
              <a:rPr lang="en-US" sz="2000" dirty="0" smtClean="0">
                <a:latin typeface="+mn-lt"/>
              </a:rPr>
              <a:t>Presenters: </a:t>
            </a:r>
            <a:br>
              <a:rPr lang="en-US" sz="2000" dirty="0" smtClean="0">
                <a:latin typeface="+mn-lt"/>
              </a:rPr>
            </a:br>
            <a:r>
              <a:rPr lang="en-US" sz="2000" dirty="0" smtClean="0">
                <a:latin typeface="+mn-lt"/>
              </a:rPr>
              <a:t> </a:t>
            </a:r>
            <a:br>
              <a:rPr lang="en-US" sz="2000" dirty="0" smtClean="0">
                <a:latin typeface="+mn-lt"/>
              </a:rPr>
            </a:br>
            <a:r>
              <a:rPr lang="en-US" sz="2000" dirty="0" smtClean="0">
                <a:latin typeface="+mn-lt"/>
              </a:rPr>
              <a:t>Mitchell Yell, PhD</a:t>
            </a:r>
            <a:br>
              <a:rPr lang="en-US" sz="2000" dirty="0" smtClean="0">
                <a:latin typeface="+mn-lt"/>
              </a:rPr>
            </a:br>
            <a:r>
              <a:rPr lang="en-US" sz="2000" dirty="0" smtClean="0">
                <a:latin typeface="+mn-lt"/>
              </a:rPr>
              <a:t>University of South Carolina</a:t>
            </a:r>
            <a:br>
              <a:rPr lang="en-US" sz="2000" dirty="0" smtClean="0">
                <a:latin typeface="+mn-lt"/>
              </a:rPr>
            </a:br>
            <a:r>
              <a:rPr lang="en-US" sz="2000" dirty="0" smtClean="0">
                <a:latin typeface="+mn-lt"/>
              </a:rPr>
              <a:t> &amp; </a:t>
            </a:r>
            <a:br>
              <a:rPr lang="en-US" sz="2000" dirty="0" smtClean="0">
                <a:latin typeface="+mn-lt"/>
              </a:rPr>
            </a:br>
            <a:r>
              <a:rPr lang="en-US" sz="2000" dirty="0" smtClean="0">
                <a:latin typeface="+mn-lt"/>
              </a:rPr>
              <a:t>Laura Kern, JD, PhD</a:t>
            </a:r>
            <a:br>
              <a:rPr lang="en-US" sz="2000" dirty="0" smtClean="0">
                <a:latin typeface="+mn-lt"/>
              </a:rPr>
            </a:br>
            <a:r>
              <a:rPr lang="en-US" sz="2000" dirty="0" smtClean="0">
                <a:latin typeface="+mn-lt"/>
              </a:rPr>
              <a:t>University of South Florida </a:t>
            </a:r>
            <a:r>
              <a:rPr lang="en-US" sz="2200" i="1" dirty="0" smtClean="0"/>
              <a:t/>
            </a:r>
            <a:br>
              <a:rPr lang="en-US" sz="2200" i="1" dirty="0" smtClean="0"/>
            </a:br>
            <a:r>
              <a:rPr lang="en-US" i="1" dirty="0"/>
              <a:t/>
            </a:r>
            <a:br>
              <a:rPr lang="en-US" i="1" dirty="0"/>
            </a:br>
            <a:r>
              <a:rPr lang="en-US" sz="1800" b="1" dirty="0">
                <a:latin typeface="+mn-lt"/>
              </a:rPr>
              <a:t>Key Words: </a:t>
            </a:r>
            <a:r>
              <a:rPr lang="en-US" sz="1800" b="1" dirty="0" smtClean="0">
                <a:latin typeface="+mn-lt"/>
              </a:rPr>
              <a:t>Behavior, Disabilities, Special Education</a:t>
            </a:r>
            <a:endParaRPr lang="en-US" sz="2200" b="1" dirty="0">
              <a:latin typeface="+mn-lt"/>
            </a:endParaRPr>
          </a:p>
        </p:txBody>
      </p:sp>
    </p:spTree>
    <p:extLst>
      <p:ext uri="{BB962C8B-B14F-4D97-AF65-F5344CB8AC3E}">
        <p14:creationId xmlns:p14="http://schemas.microsoft.com/office/powerpoint/2010/main" val="1761205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660" y="152636"/>
            <a:ext cx="6743700" cy="1143000"/>
          </a:xfrm>
        </p:spPr>
        <p:txBody>
          <a:bodyPr>
            <a:noAutofit/>
          </a:bodyPr>
          <a:lstStyle/>
          <a:p>
            <a:r>
              <a:rPr lang="en-US" sz="5400" dirty="0" smtClean="0"/>
              <a:t>Early Intervening Services: </a:t>
            </a:r>
            <a:br>
              <a:rPr lang="en-US" sz="5400" dirty="0" smtClean="0"/>
            </a:br>
            <a:r>
              <a:rPr lang="en-US" sz="5400" dirty="0" smtClean="0"/>
              <a:t>Advantages</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4890743"/>
              </p:ext>
            </p:extLst>
          </p:nvPr>
        </p:nvGraphicFramePr>
        <p:xfrm>
          <a:off x="971550" y="1698074"/>
          <a:ext cx="7921625" cy="4788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092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52636"/>
            <a:ext cx="7848872" cy="1143000"/>
          </a:xfrm>
        </p:spPr>
        <p:txBody>
          <a:bodyPr>
            <a:noAutofit/>
          </a:bodyPr>
          <a:lstStyle/>
          <a:p>
            <a:r>
              <a:rPr lang="en-US" sz="5400" dirty="0" smtClean="0"/>
              <a:t>Early Intervening Services: </a:t>
            </a:r>
            <a:br>
              <a:rPr lang="en-US" sz="5400" dirty="0" smtClean="0"/>
            </a:br>
            <a:r>
              <a:rPr lang="en-US" sz="5400" dirty="0" smtClean="0"/>
              <a:t>Core Characteristics</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4256416"/>
              </p:ext>
            </p:extLst>
          </p:nvPr>
        </p:nvGraphicFramePr>
        <p:xfrm>
          <a:off x="971550" y="1601124"/>
          <a:ext cx="7921625" cy="4788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05950" y="6201308"/>
            <a:ext cx="7055140" cy="584776"/>
          </a:xfrm>
          <a:prstGeom prst="rect">
            <a:avLst/>
          </a:prstGeom>
          <a:noFill/>
        </p:spPr>
        <p:txBody>
          <a:bodyPr wrap="square" rtlCol="0">
            <a:spAutoFit/>
          </a:bodyPr>
          <a:lstStyle/>
          <a:p>
            <a:r>
              <a:rPr lang="en-US" sz="1400" dirty="0">
                <a:solidFill>
                  <a:prstClr val="black"/>
                </a:solidFill>
                <a:latin typeface="+mn-lt"/>
              </a:rPr>
              <a:t>Questions and Answers on RTI and EIS (U.S. Department of Education, 2007)</a:t>
            </a:r>
          </a:p>
          <a:p>
            <a:endParaRPr lang="en-US" dirty="0"/>
          </a:p>
        </p:txBody>
      </p:sp>
    </p:spTree>
    <p:extLst>
      <p:ext uri="{BB962C8B-B14F-4D97-AF65-F5344CB8AC3E}">
        <p14:creationId xmlns:p14="http://schemas.microsoft.com/office/powerpoint/2010/main" val="314302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636" y="224644"/>
            <a:ext cx="6743700" cy="1143000"/>
          </a:xfrm>
        </p:spPr>
        <p:txBody>
          <a:bodyPr>
            <a:normAutofit/>
          </a:bodyPr>
          <a:lstStyle/>
          <a:p>
            <a:r>
              <a:rPr lang="en-US" sz="5400" dirty="0" smtClean="0"/>
              <a:t>PBIS &amp; IDEA</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5775646"/>
              </p:ext>
            </p:extLst>
          </p:nvPr>
        </p:nvGraphicFramePr>
        <p:xfrm>
          <a:off x="899592" y="1160748"/>
          <a:ext cx="7921625"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15616" y="6057292"/>
            <a:ext cx="7640508" cy="369332"/>
          </a:xfrm>
          <a:prstGeom prst="rect">
            <a:avLst/>
          </a:prstGeom>
          <a:noFill/>
        </p:spPr>
        <p:txBody>
          <a:bodyPr wrap="none" rtlCol="0">
            <a:spAutoFit/>
          </a:bodyPr>
          <a:lstStyle/>
          <a:p>
            <a:r>
              <a:rPr lang="en-US" dirty="0" smtClean="0">
                <a:latin typeface="+mn-lt"/>
                <a:ea typeface="Times New Roman" charset="0"/>
                <a:cs typeface="Times New Roman" charset="0"/>
              </a:rPr>
              <a:t>(</a:t>
            </a:r>
            <a:r>
              <a:rPr lang="en-US" dirty="0" smtClean="0">
                <a:latin typeface="+mn-lt"/>
              </a:rPr>
              <a:t>IDEA</a:t>
            </a:r>
            <a:r>
              <a:rPr lang="en-US" dirty="0">
                <a:latin typeface="+mn-lt"/>
              </a:rPr>
              <a:t>, 20 U.S.C. § 1414(d)(3)(b)(</a:t>
            </a:r>
            <a:r>
              <a:rPr lang="en-US" dirty="0" err="1">
                <a:latin typeface="+mn-lt"/>
              </a:rPr>
              <a:t>i</a:t>
            </a:r>
            <a:r>
              <a:rPr lang="en-US" dirty="0" smtClean="0">
                <a:latin typeface="+mn-lt"/>
              </a:rPr>
              <a:t>); </a:t>
            </a:r>
            <a:r>
              <a:rPr lang="en-US" dirty="0" smtClean="0">
                <a:latin typeface="+mn-lt"/>
                <a:ea typeface="Times New Roman" charset="0"/>
                <a:cs typeface="Times New Roman" charset="0"/>
              </a:rPr>
              <a:t>IDEA</a:t>
            </a:r>
            <a:r>
              <a:rPr lang="en-US" dirty="0">
                <a:latin typeface="+mn-lt"/>
                <a:ea typeface="Times New Roman" charset="0"/>
                <a:cs typeface="Times New Roman" charset="0"/>
              </a:rPr>
              <a:t>, </a:t>
            </a:r>
            <a:r>
              <a:rPr lang="mr-IN" dirty="0">
                <a:latin typeface="+mn-lt"/>
                <a:ea typeface="Times New Roman" charset="0"/>
                <a:cs typeface="Times New Roman" charset="0"/>
              </a:rPr>
              <a:t>20 U.S.C. §1454(a)(3)(B)(iii)(I))</a:t>
            </a:r>
            <a:endParaRPr lang="en-US" dirty="0">
              <a:latin typeface="+mn-lt"/>
            </a:endParaRPr>
          </a:p>
        </p:txBody>
      </p:sp>
    </p:spTree>
    <p:extLst>
      <p:ext uri="{BB962C8B-B14F-4D97-AF65-F5344CB8AC3E}">
        <p14:creationId xmlns:p14="http://schemas.microsoft.com/office/powerpoint/2010/main" val="4235104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12" y="692696"/>
            <a:ext cx="6743700" cy="1143000"/>
          </a:xfrm>
        </p:spPr>
        <p:txBody>
          <a:bodyPr>
            <a:normAutofit fontScale="90000"/>
          </a:bodyPr>
          <a:lstStyle/>
          <a:p>
            <a:r>
              <a:rPr lang="en-US" sz="6000" dirty="0"/>
              <a:t>OSERS &amp; OSEP Dear Colleague Letter </a:t>
            </a:r>
            <a:r>
              <a:rPr lang="en-US" sz="6000" dirty="0" smtClean="0"/>
              <a:t>Subject</a:t>
            </a:r>
            <a:r>
              <a:rPr lang="en-US" sz="6000" dirty="0"/>
              <a:t>:  “PBIS in IEPs”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lvl="0" indent="0">
              <a:buNone/>
            </a:pPr>
            <a:endParaRPr lang="en-US" b="1" dirty="0" smtClean="0">
              <a:solidFill>
                <a:srgbClr val="000000"/>
              </a:solidFill>
            </a:endParaRPr>
          </a:p>
          <a:p>
            <a:pPr marL="0" lvl="0" indent="0">
              <a:buNone/>
            </a:pPr>
            <a:r>
              <a:rPr lang="en-US" b="1" dirty="0" smtClean="0">
                <a:solidFill>
                  <a:srgbClr val="000000"/>
                </a:solidFill>
              </a:rPr>
              <a:t>“As </a:t>
            </a:r>
            <a:r>
              <a:rPr lang="en-US" b="1" dirty="0">
                <a:solidFill>
                  <a:srgbClr val="000000"/>
                </a:solidFill>
              </a:rPr>
              <a:t>a matter of best practice, we strongly encourage schools to consider how the implementation of behavioral supports within the IEP could be facilitated through a school-wide, multi-tiered behavioral framework.” </a:t>
            </a:r>
          </a:p>
        </p:txBody>
      </p:sp>
      <p:sp>
        <p:nvSpPr>
          <p:cNvPr id="4" name="TextBox 3"/>
          <p:cNvSpPr txBox="1"/>
          <p:nvPr/>
        </p:nvSpPr>
        <p:spPr>
          <a:xfrm>
            <a:off x="1439652" y="5841268"/>
            <a:ext cx="6583854" cy="738664"/>
          </a:xfrm>
          <a:prstGeom prst="rect">
            <a:avLst/>
          </a:prstGeom>
          <a:noFill/>
        </p:spPr>
        <p:txBody>
          <a:bodyPr wrap="none" rtlCol="0">
            <a:spAutoFit/>
          </a:bodyPr>
          <a:lstStyle/>
          <a:p>
            <a:r>
              <a:rPr lang="en-US" sz="1200" dirty="0">
                <a:hlinkClick r:id="rId2"/>
              </a:rPr>
              <a:t>https://www2.ed.gov/policy/gen/guid/school-discipline/files/dcl-on-pbis-in-ieps--08-01-2016.pdf</a:t>
            </a:r>
            <a:r>
              <a:rPr lang="en-US" sz="1200" dirty="0"/>
              <a:t/>
            </a:r>
            <a:br>
              <a:rPr lang="en-US" sz="1200" dirty="0"/>
            </a:br>
            <a:endParaRPr lang="en-US" sz="1200" dirty="0"/>
          </a:p>
          <a:p>
            <a:endParaRPr lang="en-US" dirty="0"/>
          </a:p>
        </p:txBody>
      </p:sp>
    </p:spTree>
    <p:extLst>
      <p:ext uri="{BB962C8B-B14F-4D97-AF65-F5344CB8AC3E}">
        <p14:creationId xmlns:p14="http://schemas.microsoft.com/office/powerpoint/2010/main" val="83024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68660"/>
            <a:ext cx="6743700" cy="1143000"/>
          </a:xfrm>
        </p:spPr>
        <p:txBody>
          <a:bodyPr>
            <a:normAutofit fontScale="90000"/>
          </a:bodyPr>
          <a:lstStyle/>
          <a:p>
            <a:r>
              <a:rPr lang="en-US" dirty="0"/>
              <a:t>OSERS &amp; OSEP Dear Colleague Letter Subject:  “PBIS in IEPs”</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6271673"/>
              </p:ext>
            </p:extLst>
          </p:nvPr>
        </p:nvGraphicFramePr>
        <p:xfrm>
          <a:off x="71500" y="1268760"/>
          <a:ext cx="8965691"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242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40668"/>
            <a:ext cx="6743700" cy="1143000"/>
          </a:xfrm>
        </p:spPr>
        <p:txBody>
          <a:bodyPr>
            <a:normAutofit fontScale="90000"/>
          </a:bodyPr>
          <a:lstStyle/>
          <a:p>
            <a:r>
              <a:rPr lang="en-US" dirty="0"/>
              <a:t>OSERS &amp; OSEP Dear Colleague Letter Subject:  “PBIS in IEPs”</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5561413"/>
              </p:ext>
            </p:extLst>
          </p:nvPr>
        </p:nvGraphicFramePr>
        <p:xfrm>
          <a:off x="71500" y="1268760"/>
          <a:ext cx="8965691"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957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12" y="224644"/>
            <a:ext cx="6743700" cy="1143273"/>
          </a:xfrm>
        </p:spPr>
        <p:txBody>
          <a:bodyPr>
            <a:normAutofit/>
          </a:bodyPr>
          <a:lstStyle/>
          <a:p>
            <a:r>
              <a:rPr lang="en-US" sz="5400" dirty="0" smtClean="0"/>
              <a:t>RTI &amp; IDEA</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5027657"/>
              </p:ext>
            </p:extLst>
          </p:nvPr>
        </p:nvGraphicFramePr>
        <p:xfrm>
          <a:off x="503548" y="1880828"/>
          <a:ext cx="8713663" cy="4068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79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80849F-456F-D546-BD01-697863A4E85A}"/>
              </a:ext>
            </a:extLst>
          </p:cNvPr>
          <p:cNvSpPr>
            <a:spLocks noGrp="1"/>
          </p:cNvSpPr>
          <p:nvPr>
            <p:ph type="title"/>
          </p:nvPr>
        </p:nvSpPr>
        <p:spPr>
          <a:xfrm>
            <a:off x="1259632" y="188640"/>
            <a:ext cx="6743700" cy="1143000"/>
          </a:xfrm>
        </p:spPr>
        <p:txBody>
          <a:bodyPr>
            <a:normAutofit fontScale="90000"/>
          </a:bodyPr>
          <a:lstStyle/>
          <a:p>
            <a:pPr algn="ctr"/>
            <a:r>
              <a:rPr lang="en-US" sz="5400" dirty="0"/>
              <a:t>OSEP Memorandum of 1/21/11</a:t>
            </a:r>
          </a:p>
        </p:txBody>
      </p:sp>
      <p:sp>
        <p:nvSpPr>
          <p:cNvPr id="3" name="Content Placeholder 2">
            <a:extLst>
              <a:ext uri="{FF2B5EF4-FFF2-40B4-BE49-F238E27FC236}">
                <a16:creationId xmlns:a16="http://schemas.microsoft.com/office/drawing/2014/main" xmlns="" id="{844C4ED3-F093-734A-9886-725AB3B64AA0}"/>
              </a:ext>
            </a:extLst>
          </p:cNvPr>
          <p:cNvSpPr>
            <a:spLocks noGrp="1"/>
          </p:cNvSpPr>
          <p:nvPr>
            <p:ph idx="1"/>
          </p:nvPr>
        </p:nvSpPr>
        <p:spPr/>
        <p:txBody>
          <a:bodyPr/>
          <a:lstStyle/>
          <a:p>
            <a:r>
              <a:rPr lang="en-US" dirty="0"/>
              <a:t>Issued to State Directors of Special Education</a:t>
            </a:r>
          </a:p>
          <a:p>
            <a:r>
              <a:rPr lang="en-US" dirty="0"/>
              <a:t>From:  Melody Musgrove, Director of OSEP</a:t>
            </a:r>
          </a:p>
          <a:p>
            <a:r>
              <a:rPr lang="en-US" dirty="0"/>
              <a:t>Subject:  “A response to intervention (RTI) process cannot be used to delay-deny an evaluation under the IDEA”</a:t>
            </a:r>
          </a:p>
          <a:p>
            <a:r>
              <a:rPr lang="en-US" dirty="0">
                <a:hlinkClick r:id="rId2"/>
              </a:rPr>
              <a:t>https://www2.ed.gov/policy/speced/guid/idea/memosdcltrs/osep11-07rtimemo.pdf</a:t>
            </a:r>
            <a:endParaRPr lang="en-US" dirty="0"/>
          </a:p>
        </p:txBody>
      </p:sp>
    </p:spTree>
    <p:extLst>
      <p:ext uri="{BB962C8B-B14F-4D97-AF65-F5344CB8AC3E}">
        <p14:creationId xmlns:p14="http://schemas.microsoft.com/office/powerpoint/2010/main" val="403426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6743700" cy="1107269"/>
          </a:xfrm>
        </p:spPr>
        <p:txBody>
          <a:bodyPr>
            <a:normAutofit fontScale="90000"/>
          </a:bodyPr>
          <a:lstStyle/>
          <a:p>
            <a:r>
              <a:rPr lang="en-US" dirty="0" smtClean="0"/>
              <a:t>MTSS/RTI and Students with Disabilities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2877859"/>
              </p:ext>
            </p:extLst>
          </p:nvPr>
        </p:nvGraphicFramePr>
        <p:xfrm>
          <a:off x="431540" y="1356015"/>
          <a:ext cx="8461635"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676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61277949"/>
              </p:ext>
            </p:extLst>
          </p:nvPr>
        </p:nvGraphicFramePr>
        <p:xfrm>
          <a:off x="251520" y="116632"/>
          <a:ext cx="7921625"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452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8F8A16-EBB4-7A42-9436-58DAE9823078}"/>
              </a:ext>
            </a:extLst>
          </p:cNvPr>
          <p:cNvPicPr>
            <a:picLocks noChangeAspect="1"/>
          </p:cNvPicPr>
          <p:nvPr/>
        </p:nvPicPr>
        <p:blipFill>
          <a:blip r:embed="rId3"/>
          <a:stretch>
            <a:fillRect/>
          </a:stretch>
        </p:blipFill>
        <p:spPr>
          <a:xfrm>
            <a:off x="279400" y="254000"/>
            <a:ext cx="8585200" cy="6350000"/>
          </a:xfrm>
          <a:prstGeom prst="rect">
            <a:avLst/>
          </a:prstGeom>
        </p:spPr>
      </p:pic>
    </p:spTree>
    <p:extLst>
      <p:ext uri="{BB962C8B-B14F-4D97-AF65-F5344CB8AC3E}">
        <p14:creationId xmlns:p14="http://schemas.microsoft.com/office/powerpoint/2010/main" val="23765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2297052"/>
              </p:ext>
            </p:extLst>
          </p:nvPr>
        </p:nvGraphicFramePr>
        <p:xfrm>
          <a:off x="575556" y="332656"/>
          <a:ext cx="8317669" cy="6301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3782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13329984"/>
              </p:ext>
            </p:extLst>
          </p:nvPr>
        </p:nvGraphicFramePr>
        <p:xfrm>
          <a:off x="575556" y="332656"/>
          <a:ext cx="8317669" cy="6301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8011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BEBEAC-A210-564B-900A-815DB336A46F}"/>
              </a:ext>
            </a:extLst>
          </p:cNvPr>
          <p:cNvSpPr>
            <a:spLocks noGrp="1"/>
          </p:cNvSpPr>
          <p:nvPr>
            <p:ph type="title"/>
          </p:nvPr>
        </p:nvSpPr>
        <p:spPr>
          <a:xfrm>
            <a:off x="1331640" y="260648"/>
            <a:ext cx="6743700" cy="1107269"/>
          </a:xfrm>
        </p:spPr>
        <p:txBody>
          <a:bodyPr>
            <a:normAutofit fontScale="90000"/>
          </a:bodyPr>
          <a:lstStyle/>
          <a:p>
            <a:pPr algn="ctr"/>
            <a:r>
              <a:rPr lang="en-US" sz="6000" dirty="0"/>
              <a:t>WHAT’S THE MESSAGE?</a:t>
            </a:r>
          </a:p>
        </p:txBody>
      </p:sp>
      <p:sp>
        <p:nvSpPr>
          <p:cNvPr id="3" name="Content Placeholder 2">
            <a:extLst>
              <a:ext uri="{FF2B5EF4-FFF2-40B4-BE49-F238E27FC236}">
                <a16:creationId xmlns="" xmlns:a16="http://schemas.microsoft.com/office/drawing/2014/main" id="{9E01717E-9A45-2344-A93B-E4F63A44A4AE}"/>
              </a:ext>
            </a:extLst>
          </p:cNvPr>
          <p:cNvSpPr>
            <a:spLocks noGrp="1"/>
          </p:cNvSpPr>
          <p:nvPr>
            <p:ph idx="1"/>
          </p:nvPr>
        </p:nvSpPr>
        <p:spPr>
          <a:xfrm>
            <a:off x="971600" y="1766520"/>
            <a:ext cx="8028892" cy="2375175"/>
          </a:xfrm>
        </p:spPr>
        <p:txBody>
          <a:bodyPr>
            <a:noAutofit/>
          </a:bodyPr>
          <a:lstStyle/>
          <a:p>
            <a:pPr marL="0" indent="0">
              <a:buNone/>
            </a:pPr>
            <a:r>
              <a:rPr lang="en-US" sz="3600" dirty="0"/>
              <a:t>If a school uses an RTI/PBIS/MTSS system and a student’s parents request an evaluation, may school personnel tell the parents we need to go through the RTI/MTSS system prior to considering a </a:t>
            </a:r>
            <a:r>
              <a:rPr lang="en-US" sz="3600" dirty="0" smtClean="0"/>
              <a:t>referral?</a:t>
            </a:r>
            <a:endParaRPr lang="en-US" sz="3600" dirty="0"/>
          </a:p>
        </p:txBody>
      </p:sp>
      <p:sp>
        <p:nvSpPr>
          <p:cNvPr id="5" name="Rectangle 4">
            <a:extLst>
              <a:ext uri="{FF2B5EF4-FFF2-40B4-BE49-F238E27FC236}">
                <a16:creationId xmlns="" xmlns:a16="http://schemas.microsoft.com/office/drawing/2014/main" id="{6673CC50-A60E-0240-815D-F66ADD84FA4E}"/>
              </a:ext>
            </a:extLst>
          </p:cNvPr>
          <p:cNvSpPr/>
          <p:nvPr/>
        </p:nvSpPr>
        <p:spPr>
          <a:xfrm>
            <a:off x="1331640" y="5193196"/>
            <a:ext cx="5976664" cy="1569660"/>
          </a:xfrm>
          <a:prstGeom prst="rect">
            <a:avLst/>
          </a:prstGeom>
          <a:noFill/>
        </p:spPr>
        <p:txBody>
          <a:bodyPr wrap="square" lIns="91440" tIns="45720" rIns="91440" bIns="45720">
            <a:spAutoFit/>
          </a:bodyPr>
          <a:lstStyle/>
          <a:p>
            <a:pPr algn="ctr"/>
            <a:r>
              <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a:t>
            </a:r>
          </a:p>
        </p:txBody>
      </p:sp>
    </p:spTree>
    <p:extLst>
      <p:ext uri="{BB962C8B-B14F-4D97-AF65-F5344CB8AC3E}">
        <p14:creationId xmlns:p14="http://schemas.microsoft.com/office/powerpoint/2010/main" val="347998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elephant standing in a room&#10;&#10;Description automatically generated">
            <a:extLst>
              <a:ext uri="{FF2B5EF4-FFF2-40B4-BE49-F238E27FC236}">
                <a16:creationId xmlns="" xmlns:a16="http://schemas.microsoft.com/office/drawing/2014/main" id="{CCBFB717-54E4-5E46-9071-1A0DF5D7AC5C}"/>
              </a:ext>
            </a:extLst>
          </p:cNvPr>
          <p:cNvPicPr>
            <a:picLocks noChangeAspect="1"/>
          </p:cNvPicPr>
          <p:nvPr/>
        </p:nvPicPr>
        <p:blipFill>
          <a:blip r:embed="rId2"/>
          <a:stretch>
            <a:fillRect/>
          </a:stretch>
        </p:blipFill>
        <p:spPr>
          <a:xfrm>
            <a:off x="1782345" y="769471"/>
            <a:ext cx="5238750" cy="5537200"/>
          </a:xfrm>
          <a:prstGeom prst="rect">
            <a:avLst/>
          </a:prstGeom>
        </p:spPr>
      </p:pic>
      <p:sp>
        <p:nvSpPr>
          <p:cNvPr id="4" name="TextBox 3">
            <a:extLst>
              <a:ext uri="{FF2B5EF4-FFF2-40B4-BE49-F238E27FC236}">
                <a16:creationId xmlns="" xmlns:a16="http://schemas.microsoft.com/office/drawing/2014/main" id="{5D3F0E7B-D76B-944A-81F6-13DD49303A63}"/>
              </a:ext>
            </a:extLst>
          </p:cNvPr>
          <p:cNvSpPr txBox="1"/>
          <p:nvPr/>
        </p:nvSpPr>
        <p:spPr>
          <a:xfrm>
            <a:off x="1905989" y="5673031"/>
            <a:ext cx="7336263" cy="830997"/>
          </a:xfrm>
          <a:prstGeom prst="rect">
            <a:avLst/>
          </a:prstGeom>
          <a:solidFill>
            <a:schemeClr val="accent1"/>
          </a:solidFill>
        </p:spPr>
        <p:txBody>
          <a:bodyPr wrap="none" rtlCol="0">
            <a:spAutoFit/>
          </a:bodyPr>
          <a:lstStyle/>
          <a:p>
            <a:r>
              <a:rPr lang="en-US" sz="4800" dirty="0">
                <a:solidFill>
                  <a:srgbClr val="000000"/>
                </a:solidFill>
              </a:rPr>
              <a:t>The Elephant in the Room</a:t>
            </a:r>
          </a:p>
        </p:txBody>
      </p:sp>
    </p:spTree>
    <p:extLst>
      <p:ext uri="{BB962C8B-B14F-4D97-AF65-F5344CB8AC3E}">
        <p14:creationId xmlns:p14="http://schemas.microsoft.com/office/powerpoint/2010/main" val="24417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E01717E-9A45-2344-A93B-E4F63A44A4AE}"/>
              </a:ext>
            </a:extLst>
          </p:cNvPr>
          <p:cNvSpPr>
            <a:spLocks noGrp="1"/>
          </p:cNvSpPr>
          <p:nvPr>
            <p:ph idx="1"/>
          </p:nvPr>
        </p:nvSpPr>
        <p:spPr>
          <a:xfrm>
            <a:off x="611560" y="1988840"/>
            <a:ext cx="7886700" cy="2375175"/>
          </a:xfrm>
        </p:spPr>
        <p:txBody>
          <a:bodyPr>
            <a:normAutofit fontScale="77500" lnSpcReduction="20000"/>
          </a:bodyPr>
          <a:lstStyle/>
          <a:p>
            <a:pPr marL="0" indent="0" algn="ctr">
              <a:buNone/>
            </a:pPr>
            <a:r>
              <a:rPr lang="en-US" sz="4800" dirty="0"/>
              <a:t>If a school uses an RTI/PBIS/MTSS system </a:t>
            </a:r>
            <a:r>
              <a:rPr lang="en-US" sz="4800" b="1" dirty="0">
                <a:solidFill>
                  <a:srgbClr val="FF0000"/>
                </a:solidFill>
              </a:rPr>
              <a:t>when should school personnel refer</a:t>
            </a:r>
            <a:r>
              <a:rPr lang="en-US" sz="4800" dirty="0"/>
              <a:t> a student for special education evaluation?</a:t>
            </a:r>
          </a:p>
        </p:txBody>
      </p:sp>
    </p:spTree>
    <p:extLst>
      <p:ext uri="{BB962C8B-B14F-4D97-AF65-F5344CB8AC3E}">
        <p14:creationId xmlns:p14="http://schemas.microsoft.com/office/powerpoint/2010/main" val="3566006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743700" cy="1143000"/>
          </a:xfrm>
        </p:spPr>
        <p:txBody>
          <a:bodyPr>
            <a:normAutofit fontScale="90000"/>
          </a:bodyPr>
          <a:lstStyle/>
          <a:p>
            <a:r>
              <a:rPr lang="en-US" sz="4800" b="1" dirty="0"/>
              <a:t>Letter to Ferrara (2012)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2756362"/>
              </p:ext>
            </p:extLst>
          </p:nvPr>
        </p:nvGraphicFramePr>
        <p:xfrm>
          <a:off x="71500" y="1268760"/>
          <a:ext cx="8965691"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458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24644"/>
            <a:ext cx="7129550" cy="1143273"/>
          </a:xfrm>
        </p:spPr>
        <p:txBody>
          <a:bodyPr>
            <a:normAutofit fontScale="90000"/>
          </a:bodyPr>
          <a:lstStyle/>
          <a:p>
            <a:r>
              <a:rPr lang="en-US" sz="5400" dirty="0"/>
              <a:t>Federal Regulations </a:t>
            </a:r>
            <a:r>
              <a:rPr lang="en-US" sz="4400" dirty="0"/>
              <a:t>(§ 300.309[2][c][[2])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5342173"/>
              </p:ext>
            </p:extLst>
          </p:nvPr>
        </p:nvGraphicFramePr>
        <p:xfrm>
          <a:off x="503548" y="1448780"/>
          <a:ext cx="7921625"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15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12" y="332656"/>
            <a:ext cx="6743700" cy="1107269"/>
          </a:xfrm>
        </p:spPr>
        <p:txBody>
          <a:bodyPr>
            <a:normAutofit fontScale="90000"/>
          </a:bodyPr>
          <a:lstStyle/>
          <a:p>
            <a:r>
              <a:rPr lang="en-US" sz="4800" dirty="0" smtClean="0"/>
              <a:t>Bay County (FL) Sch. Dist. (OCR, 2017)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52879"/>
              </p:ext>
            </p:extLst>
          </p:nvPr>
        </p:nvGraphicFramePr>
        <p:xfrm>
          <a:off x="391348" y="1376772"/>
          <a:ext cx="6412900" cy="5148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552220" y="2024844"/>
            <a:ext cx="2304256" cy="3477875"/>
          </a:xfrm>
          <a:prstGeom prst="rect">
            <a:avLst/>
          </a:prstGeom>
        </p:spPr>
        <p:txBody>
          <a:bodyPr wrap="square">
            <a:spAutoFit/>
          </a:bodyPr>
          <a:lstStyle/>
          <a:p>
            <a:pPr lvl="0"/>
            <a:r>
              <a:rPr lang="en-US" sz="2000" dirty="0"/>
              <a:t>The district agreed to (a) </a:t>
            </a:r>
            <a:r>
              <a:rPr lang="en-US" sz="2000" b="1" dirty="0">
                <a:solidFill>
                  <a:srgbClr val="C00000"/>
                </a:solidFill>
              </a:rPr>
              <a:t>evaluate</a:t>
            </a:r>
            <a:r>
              <a:rPr lang="en-US" sz="2000" dirty="0"/>
              <a:t> the two boys who did not benefit </a:t>
            </a:r>
            <a:endParaRPr lang="en-US" sz="2000" dirty="0" smtClean="0"/>
          </a:p>
          <a:p>
            <a:pPr lvl="0"/>
            <a:r>
              <a:rPr lang="en-US" sz="2000" dirty="0" smtClean="0"/>
              <a:t>(</a:t>
            </a:r>
            <a:r>
              <a:rPr lang="en-US" sz="2000" dirty="0"/>
              <a:t>b) provide </a:t>
            </a:r>
            <a:r>
              <a:rPr lang="en-US" sz="2000" b="1" dirty="0">
                <a:solidFill>
                  <a:srgbClr val="C00000"/>
                </a:solidFill>
              </a:rPr>
              <a:t>compensatory education</a:t>
            </a:r>
            <a:r>
              <a:rPr lang="en-US" sz="2000" dirty="0"/>
              <a:t> if needed, and </a:t>
            </a:r>
            <a:endParaRPr lang="en-US" sz="2000" dirty="0" smtClean="0"/>
          </a:p>
          <a:p>
            <a:pPr lvl="0"/>
            <a:r>
              <a:rPr lang="en-US" sz="2000" dirty="0" smtClean="0"/>
              <a:t>(</a:t>
            </a:r>
            <a:r>
              <a:rPr lang="en-US" sz="2000" dirty="0"/>
              <a:t>c) improve </a:t>
            </a:r>
            <a:r>
              <a:rPr lang="en-US" sz="2000" b="1" dirty="0">
                <a:solidFill>
                  <a:srgbClr val="C00000"/>
                </a:solidFill>
              </a:rPr>
              <a:t>staff training </a:t>
            </a:r>
            <a:r>
              <a:rPr lang="en-US" sz="2000" dirty="0"/>
              <a:t>on 504 responsibilities</a:t>
            </a:r>
          </a:p>
        </p:txBody>
      </p:sp>
    </p:spTree>
    <p:extLst>
      <p:ext uri="{BB962C8B-B14F-4D97-AF65-F5344CB8AC3E}">
        <p14:creationId xmlns:p14="http://schemas.microsoft.com/office/powerpoint/2010/main" val="3104490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12" y="332656"/>
            <a:ext cx="6743700" cy="1107269"/>
          </a:xfrm>
        </p:spPr>
        <p:txBody>
          <a:bodyPr>
            <a:normAutofit fontScale="90000"/>
          </a:bodyPr>
          <a:lstStyle/>
          <a:p>
            <a:r>
              <a:rPr lang="en-US" sz="4800" b="1" dirty="0"/>
              <a:t>El Paso ISD v. Richard R. (2008)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9970354"/>
              </p:ext>
            </p:extLst>
          </p:nvPr>
        </p:nvGraphicFramePr>
        <p:xfrm>
          <a:off x="391348" y="1376772"/>
          <a:ext cx="64129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624228" y="1236833"/>
            <a:ext cx="2304256" cy="5632311"/>
          </a:xfrm>
          <a:prstGeom prst="rect">
            <a:avLst/>
          </a:prstGeom>
        </p:spPr>
        <p:txBody>
          <a:bodyPr wrap="square">
            <a:spAutoFit/>
          </a:bodyPr>
          <a:lstStyle/>
          <a:p>
            <a:r>
              <a:rPr lang="en-US" sz="2000" dirty="0"/>
              <a:t>The court found that when a parent requests a special education evaluation, </a:t>
            </a:r>
            <a:r>
              <a:rPr lang="en-US" sz="2000" b="1" dirty="0">
                <a:solidFill>
                  <a:srgbClr val="C00000"/>
                </a:solidFill>
              </a:rPr>
              <a:t>the IDEA gives the parent a right to the evaluation and overrides local district </a:t>
            </a:r>
            <a:r>
              <a:rPr lang="en-US" sz="2000" b="1" dirty="0" smtClean="0">
                <a:solidFill>
                  <a:srgbClr val="C00000"/>
                </a:solidFill>
              </a:rPr>
              <a:t>policy </a:t>
            </a:r>
            <a:r>
              <a:rPr lang="en-US" sz="2000" dirty="0" smtClean="0">
                <a:solidFill>
                  <a:srgbClr val="000000"/>
                </a:solidFill>
              </a:rPr>
              <a:t>that </a:t>
            </a:r>
            <a:r>
              <a:rPr lang="en-US" sz="2000" dirty="0" smtClean="0"/>
              <a:t>required </a:t>
            </a:r>
            <a:r>
              <a:rPr lang="en-US" sz="2000" dirty="0"/>
              <a:t>a general education intervention team to first consider interventions before conducting the evaluation.</a:t>
            </a:r>
          </a:p>
        </p:txBody>
      </p:sp>
    </p:spTree>
    <p:extLst>
      <p:ext uri="{BB962C8B-B14F-4D97-AF65-F5344CB8AC3E}">
        <p14:creationId xmlns:p14="http://schemas.microsoft.com/office/powerpoint/2010/main" val="803616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6" y="-73029"/>
            <a:ext cx="8760467" cy="1513332"/>
          </a:xfrm>
        </p:spPr>
        <p:txBody>
          <a:bodyPr>
            <a:noAutofit/>
          </a:bodyPr>
          <a:lstStyle/>
          <a:p>
            <a:pPr algn="ctr"/>
            <a:r>
              <a:rPr lang="en-US" sz="6000" b="1" dirty="0"/>
              <a:t>El Paso ISD </a:t>
            </a:r>
            <a:r>
              <a:rPr lang="en-US" sz="6000" b="1" cap="none" dirty="0"/>
              <a:t>v</a:t>
            </a:r>
            <a:r>
              <a:rPr lang="en-US" sz="6000" b="1" dirty="0"/>
              <a:t>. Richard R. (2008)</a:t>
            </a:r>
          </a:p>
        </p:txBody>
      </p:sp>
      <p:sp>
        <p:nvSpPr>
          <p:cNvPr id="3" name="Content Placeholder 2"/>
          <p:cNvSpPr>
            <a:spLocks noGrp="1"/>
          </p:cNvSpPr>
          <p:nvPr>
            <p:ph idx="1"/>
          </p:nvPr>
        </p:nvSpPr>
        <p:spPr>
          <a:xfrm>
            <a:off x="191767" y="1646526"/>
            <a:ext cx="8760467" cy="4419886"/>
          </a:xfrm>
        </p:spPr>
        <p:txBody>
          <a:bodyPr>
            <a:noAutofit/>
          </a:bodyPr>
          <a:lstStyle/>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a:t>
            </a:r>
            <a:r>
              <a:rPr lang="en-US" sz="2000" dirty="0"/>
              <a:t>I find that [EPISD] </a:t>
            </a:r>
            <a:r>
              <a:rPr lang="en-US" sz="2000" b="1" dirty="0">
                <a:solidFill>
                  <a:srgbClr val="C00000"/>
                </a:solidFill>
              </a:rPr>
              <a:t>violated the time lines</a:t>
            </a:r>
            <a:r>
              <a:rPr lang="en-US" sz="2000" b="1" dirty="0">
                <a:solidFill>
                  <a:srgbClr val="FF0000"/>
                </a:solidFill>
              </a:rPr>
              <a:t> </a:t>
            </a:r>
            <a:r>
              <a:rPr lang="en-US" sz="2000" dirty="0"/>
              <a:t>for an initial evaluation because the matter was repeatedly referred to the STAT committee. It's clear that the STAT committee was set up to </a:t>
            </a:r>
            <a:r>
              <a:rPr lang="en-US" sz="2000" b="1" dirty="0">
                <a:solidFill>
                  <a:srgbClr val="C00000"/>
                </a:solidFill>
              </a:rPr>
              <a:t>provide a student support and intervention</a:t>
            </a:r>
            <a:r>
              <a:rPr lang="en-US" sz="2000" dirty="0"/>
              <a:t> </a:t>
            </a:r>
            <a:r>
              <a:rPr lang="en-US" sz="2000" b="1" dirty="0">
                <a:solidFill>
                  <a:srgbClr val="00B050"/>
                </a:solidFill>
              </a:rPr>
              <a:t>before a special education referral </a:t>
            </a:r>
            <a:r>
              <a:rPr lang="en-US" sz="2000" dirty="0"/>
              <a:t>is made. However, in practice, the </a:t>
            </a:r>
            <a:r>
              <a:rPr lang="en-US" sz="2000" b="1" dirty="0">
                <a:solidFill>
                  <a:srgbClr val="C00000"/>
                </a:solidFill>
              </a:rPr>
              <a:t>committee is merely an obstacle</a:t>
            </a:r>
            <a:r>
              <a:rPr lang="en-US" sz="2000" dirty="0"/>
              <a:t> to parents who want to access the special education referrals...</a:t>
            </a:r>
            <a:r>
              <a:rPr lang="en-US" sz="2000" dirty="0" smtClean="0"/>
              <a:t>.”</a:t>
            </a:r>
            <a:endParaRPr lang="en-US" sz="2000" dirty="0"/>
          </a:p>
          <a:p>
            <a:pPr marL="0" indent="0">
              <a:buNone/>
            </a:pPr>
            <a:endParaRPr lang="en-US" sz="2000" dirty="0"/>
          </a:p>
        </p:txBody>
      </p:sp>
      <p:sp>
        <p:nvSpPr>
          <p:cNvPr id="4" name="TextBox 3"/>
          <p:cNvSpPr txBox="1"/>
          <p:nvPr/>
        </p:nvSpPr>
        <p:spPr>
          <a:xfrm>
            <a:off x="1043608" y="5934670"/>
            <a:ext cx="7788279" cy="923330"/>
          </a:xfrm>
          <a:prstGeom prst="rect">
            <a:avLst/>
          </a:prstGeom>
          <a:noFill/>
        </p:spPr>
        <p:txBody>
          <a:bodyPr wrap="square" rtlCol="0">
            <a:spAutoFit/>
          </a:bodyPr>
          <a:lstStyle/>
          <a:p>
            <a:pPr algn="ctr"/>
            <a:r>
              <a:rPr lang="en-US" dirty="0"/>
              <a:t>567 F. Supp. 2d 918 (United States District Court, Western District, Texas (2008)</a:t>
            </a:r>
          </a:p>
          <a:p>
            <a:endParaRPr lang="en-US" dirty="0"/>
          </a:p>
        </p:txBody>
      </p:sp>
    </p:spTree>
    <p:extLst>
      <p:ext uri="{BB962C8B-B14F-4D97-AF65-F5344CB8AC3E}">
        <p14:creationId xmlns:p14="http://schemas.microsoft.com/office/powerpoint/2010/main" val="417904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743700" cy="1331912"/>
          </a:xfrm>
        </p:spPr>
        <p:txBody>
          <a:bodyPr>
            <a:normAutofit/>
          </a:bodyPr>
          <a:lstStyle/>
          <a:p>
            <a:r>
              <a:rPr lang="en-US" sz="5400" dirty="0" smtClean="0"/>
              <a:t>Objectives</a:t>
            </a:r>
            <a:endParaRPr lang="en-US" sz="5400" dirty="0"/>
          </a:p>
        </p:txBody>
      </p:sp>
      <p:sp>
        <p:nvSpPr>
          <p:cNvPr id="3" name="Content Placeholder 2"/>
          <p:cNvSpPr>
            <a:spLocks noGrp="1"/>
          </p:cNvSpPr>
          <p:nvPr>
            <p:ph idx="1"/>
          </p:nvPr>
        </p:nvSpPr>
        <p:spPr>
          <a:xfrm>
            <a:off x="971550" y="1556792"/>
            <a:ext cx="7921625" cy="4860540"/>
          </a:xfrm>
        </p:spPr>
        <p:txBody>
          <a:bodyPr>
            <a:normAutofit lnSpcReduction="10000"/>
          </a:bodyPr>
          <a:lstStyle/>
          <a:p>
            <a:r>
              <a:rPr lang="en-US" dirty="0" smtClean="0"/>
              <a:t>Become familiar with federal law and guidelines for serving students with disabilities within a School-wide PBS framework</a:t>
            </a:r>
          </a:p>
          <a:p>
            <a:r>
              <a:rPr lang="en-US" dirty="0" smtClean="0"/>
              <a:t>Understand how court case precedent may impact SW-PBS and students with challenging behaviors</a:t>
            </a:r>
          </a:p>
          <a:p>
            <a:r>
              <a:rPr lang="en-US" dirty="0" smtClean="0"/>
              <a:t>Discuss the impact of </a:t>
            </a:r>
            <a:r>
              <a:rPr lang="en-US" i="1" dirty="0" err="1" smtClean="0"/>
              <a:t>Endrew</a:t>
            </a:r>
            <a:r>
              <a:rPr lang="en-US" i="1" dirty="0" smtClean="0"/>
              <a:t> F.</a:t>
            </a:r>
            <a:r>
              <a:rPr lang="en-US" dirty="0" smtClean="0"/>
              <a:t> for students with disabilities and behavioral challenges</a:t>
            </a:r>
          </a:p>
          <a:p>
            <a:r>
              <a:rPr lang="en-US" dirty="0" smtClean="0"/>
              <a:t>Share suggestions for lawmakers and IEP teams</a:t>
            </a:r>
            <a:endParaRPr lang="en-US" dirty="0"/>
          </a:p>
        </p:txBody>
      </p:sp>
    </p:spTree>
    <p:extLst>
      <p:ext uri="{BB962C8B-B14F-4D97-AF65-F5344CB8AC3E}">
        <p14:creationId xmlns:p14="http://schemas.microsoft.com/office/powerpoint/2010/main" val="1816935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12" y="332656"/>
            <a:ext cx="6743700" cy="1107269"/>
          </a:xfrm>
        </p:spPr>
        <p:txBody>
          <a:bodyPr>
            <a:normAutofit fontScale="90000"/>
          </a:bodyPr>
          <a:lstStyle/>
          <a:p>
            <a:r>
              <a:rPr lang="en-US" sz="4800" b="1" dirty="0"/>
              <a:t>Albuquerque Public School (SEA NM, 2018)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8004736"/>
              </p:ext>
            </p:extLst>
          </p:nvPr>
        </p:nvGraphicFramePr>
        <p:xfrm>
          <a:off x="391348" y="1376772"/>
          <a:ext cx="64129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624228" y="900013"/>
            <a:ext cx="2304256" cy="5940088"/>
          </a:xfrm>
          <a:prstGeom prst="rect">
            <a:avLst/>
          </a:prstGeom>
        </p:spPr>
        <p:txBody>
          <a:bodyPr wrap="square">
            <a:spAutoFit/>
          </a:bodyPr>
          <a:lstStyle/>
          <a:p>
            <a:r>
              <a:rPr lang="en-US" sz="2000" dirty="0"/>
              <a:t>The state education department </a:t>
            </a:r>
            <a:r>
              <a:rPr lang="en-US" sz="2000" dirty="0" smtClean="0"/>
              <a:t>found </a:t>
            </a:r>
            <a:r>
              <a:rPr lang="en-US" sz="2000" dirty="0"/>
              <a:t>that the school district had </a:t>
            </a:r>
            <a:r>
              <a:rPr lang="en-US" sz="2000" b="1" dirty="0">
                <a:solidFill>
                  <a:srgbClr val="FF0000"/>
                </a:solidFill>
              </a:rPr>
              <a:t>violated the IDEA </a:t>
            </a:r>
            <a:r>
              <a:rPr lang="en-US" sz="2000" dirty="0"/>
              <a:t>by failing to implement child find policies and procedures in a timely manner and ordered the district to </a:t>
            </a:r>
            <a:r>
              <a:rPr lang="en-US" sz="2000" b="1" dirty="0">
                <a:solidFill>
                  <a:srgbClr val="FF0000"/>
                </a:solidFill>
              </a:rPr>
              <a:t>train its staff on child find procedures </a:t>
            </a:r>
            <a:r>
              <a:rPr lang="en-US" sz="2000" dirty="0"/>
              <a:t>and to determine if the student required </a:t>
            </a:r>
            <a:r>
              <a:rPr lang="en-US" sz="2000" b="1" dirty="0">
                <a:solidFill>
                  <a:srgbClr val="FF0000"/>
                </a:solidFill>
              </a:rPr>
              <a:t>compensatory education</a:t>
            </a:r>
            <a:r>
              <a:rPr lang="en-US" sz="2000" dirty="0"/>
              <a:t>.</a:t>
            </a:r>
          </a:p>
        </p:txBody>
      </p:sp>
    </p:spTree>
    <p:extLst>
      <p:ext uri="{BB962C8B-B14F-4D97-AF65-F5344CB8AC3E}">
        <p14:creationId xmlns:p14="http://schemas.microsoft.com/office/powerpoint/2010/main" val="745375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12" y="332656"/>
            <a:ext cx="6743700" cy="1107269"/>
          </a:xfrm>
        </p:spPr>
        <p:txBody>
          <a:bodyPr>
            <a:normAutofit fontScale="90000"/>
          </a:bodyPr>
          <a:lstStyle/>
          <a:p>
            <a:r>
              <a:rPr lang="en-US" sz="4800" b="1" dirty="0"/>
              <a:t>K.W. </a:t>
            </a:r>
            <a:r>
              <a:rPr lang="en-US" sz="4800" b="1" i="1" dirty="0"/>
              <a:t>ex rel. </a:t>
            </a:r>
            <a:r>
              <a:rPr lang="en-US" sz="4800" b="1" dirty="0"/>
              <a:t>J.W. v. Tuscaloosa County Sch. Sys. (N.D. AL 2018)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9324011"/>
              </p:ext>
            </p:extLst>
          </p:nvPr>
        </p:nvGraphicFramePr>
        <p:xfrm>
          <a:off x="391348" y="1376772"/>
          <a:ext cx="64129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624228" y="1088740"/>
            <a:ext cx="2304256" cy="5324535"/>
          </a:xfrm>
          <a:prstGeom prst="rect">
            <a:avLst/>
          </a:prstGeom>
        </p:spPr>
        <p:txBody>
          <a:bodyPr wrap="square">
            <a:spAutoFit/>
          </a:bodyPr>
          <a:lstStyle/>
          <a:p>
            <a:r>
              <a:rPr lang="en-US" sz="2000" dirty="0"/>
              <a:t>Because the student made progress, the </a:t>
            </a:r>
            <a:r>
              <a:rPr lang="en-US" sz="2000" dirty="0" smtClean="0"/>
              <a:t>District Court </a:t>
            </a:r>
            <a:r>
              <a:rPr lang="en-US" sz="2000" b="1" dirty="0">
                <a:solidFill>
                  <a:srgbClr val="FF0000"/>
                </a:solidFill>
              </a:rPr>
              <a:t>upheld the IHO’s decision </a:t>
            </a:r>
            <a:r>
              <a:rPr lang="en-US" sz="2000" dirty="0"/>
              <a:t>that the school district complied with its child find obligation. The judge noted that the </a:t>
            </a:r>
            <a:r>
              <a:rPr lang="en-US" sz="2000" b="1" dirty="0">
                <a:solidFill>
                  <a:srgbClr val="FF0000"/>
                </a:solidFill>
              </a:rPr>
              <a:t>child progressed </a:t>
            </a:r>
            <a:r>
              <a:rPr lang="en-US" sz="2000" dirty="0"/>
              <a:t>and the school’s team </a:t>
            </a:r>
            <a:r>
              <a:rPr lang="en-US" sz="2000" b="1" dirty="0">
                <a:solidFill>
                  <a:srgbClr val="FF0000"/>
                </a:solidFill>
              </a:rPr>
              <a:t>monitored </a:t>
            </a:r>
            <a:r>
              <a:rPr lang="en-US" sz="2000" dirty="0"/>
              <a:t>the child’s reading and behavior problems</a:t>
            </a:r>
          </a:p>
        </p:txBody>
      </p:sp>
    </p:spTree>
    <p:extLst>
      <p:ext uri="{BB962C8B-B14F-4D97-AF65-F5344CB8AC3E}">
        <p14:creationId xmlns:p14="http://schemas.microsoft.com/office/powerpoint/2010/main" val="4281944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C15BDF-7FC7-DA4F-A2B2-8ABC818A9DAA}"/>
              </a:ext>
            </a:extLst>
          </p:cNvPr>
          <p:cNvSpPr>
            <a:spLocks noGrp="1"/>
          </p:cNvSpPr>
          <p:nvPr>
            <p:ph type="title"/>
          </p:nvPr>
        </p:nvSpPr>
        <p:spPr>
          <a:xfrm>
            <a:off x="252132" y="390521"/>
            <a:ext cx="8602757" cy="1325563"/>
          </a:xfrm>
        </p:spPr>
        <p:txBody>
          <a:bodyPr>
            <a:noAutofit/>
          </a:bodyPr>
          <a:lstStyle/>
          <a:p>
            <a:pPr algn="ctr"/>
            <a:r>
              <a:rPr lang="en-US" sz="5400" dirty="0"/>
              <a:t>Highlands County School Board, 2015</a:t>
            </a:r>
          </a:p>
        </p:txBody>
      </p:sp>
      <p:sp>
        <p:nvSpPr>
          <p:cNvPr id="3" name="Content Placeholder 2">
            <a:extLst>
              <a:ext uri="{FF2B5EF4-FFF2-40B4-BE49-F238E27FC236}">
                <a16:creationId xmlns="" xmlns:a16="http://schemas.microsoft.com/office/drawing/2014/main" id="{69DC5069-6296-8C40-9047-16ED6F8ADBC3}"/>
              </a:ext>
            </a:extLst>
          </p:cNvPr>
          <p:cNvSpPr>
            <a:spLocks noGrp="1"/>
          </p:cNvSpPr>
          <p:nvPr>
            <p:ph idx="1"/>
          </p:nvPr>
        </p:nvSpPr>
        <p:spPr>
          <a:xfrm>
            <a:off x="395537" y="2132856"/>
            <a:ext cx="8244916" cy="4351338"/>
          </a:xfrm>
        </p:spPr>
        <p:txBody>
          <a:bodyPr>
            <a:noAutofit/>
          </a:bodyPr>
          <a:lstStyle/>
          <a:p>
            <a:pPr marL="0" indent="0" algn="ctr">
              <a:buNone/>
            </a:pPr>
            <a:endParaRPr lang="en-US" sz="2000" dirty="0" smtClean="0"/>
          </a:p>
          <a:p>
            <a:pPr marL="0" indent="0">
              <a:buNone/>
            </a:pPr>
            <a:r>
              <a:rPr lang="en-US" sz="2000" dirty="0" smtClean="0"/>
              <a:t>As </a:t>
            </a:r>
            <a:r>
              <a:rPr lang="en-US" sz="2000" dirty="0"/>
              <a:t>the child's behavior collapsed, [the district] initiated an MTSS intervention in </a:t>
            </a:r>
            <a:r>
              <a:rPr lang="en-US" sz="2000" b="1" dirty="0">
                <a:solidFill>
                  <a:srgbClr val="C00000"/>
                </a:solidFill>
              </a:rPr>
              <a:t>noncompliance</a:t>
            </a:r>
            <a:r>
              <a:rPr lang="en-US" sz="2000" b="1" dirty="0">
                <a:solidFill>
                  <a:srgbClr val="FF0000"/>
                </a:solidFill>
              </a:rPr>
              <a:t> </a:t>
            </a:r>
            <a:r>
              <a:rPr lang="en-US" sz="2000" dirty="0"/>
              <a:t>with nearly all of the [the district’s] </a:t>
            </a:r>
            <a:r>
              <a:rPr lang="en-US" sz="2000" b="1" dirty="0">
                <a:solidFill>
                  <a:srgbClr val="C00000"/>
                </a:solidFill>
              </a:rPr>
              <a:t>MTSS requirements</a:t>
            </a:r>
            <a:r>
              <a:rPr lang="en-US" sz="2000" dirty="0"/>
              <a:t>—most notably, </a:t>
            </a:r>
            <a:r>
              <a:rPr lang="en-US" sz="2000" b="1" dirty="0">
                <a:solidFill>
                  <a:srgbClr val="7030A0"/>
                </a:solidFill>
              </a:rPr>
              <a:t>without data collection, data analysis, coordination with parents, monitoring</a:t>
            </a:r>
            <a:r>
              <a:rPr lang="en-US" sz="2000" dirty="0"/>
              <a:t>, or any apparent thought toward customizing the MTSS interventions to Petitioner's clear needs (Highland County School Board, 2015, p. 2015)</a:t>
            </a:r>
          </a:p>
          <a:p>
            <a:pPr marL="0" indent="0" algn="ctr">
              <a:buNone/>
            </a:pPr>
            <a:r>
              <a:rPr lang="en-US" sz="2000" dirty="0"/>
              <a:t> </a:t>
            </a:r>
          </a:p>
          <a:p>
            <a:pPr marL="0" indent="0" algn="ctr">
              <a:buNone/>
            </a:pPr>
            <a:endParaRPr lang="en-US" sz="2000" dirty="0"/>
          </a:p>
        </p:txBody>
      </p:sp>
    </p:spTree>
    <p:extLst>
      <p:ext uri="{BB962C8B-B14F-4D97-AF65-F5344CB8AC3E}">
        <p14:creationId xmlns:p14="http://schemas.microsoft.com/office/powerpoint/2010/main" val="452167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19" y="1645444"/>
            <a:ext cx="8004362" cy="3329968"/>
          </a:xfrm>
        </p:spPr>
        <p:txBody>
          <a:bodyPr>
            <a:normAutofit/>
          </a:bodyPr>
          <a:lstStyle/>
          <a:p>
            <a:pPr marL="171450" lvl="1" algn="ctr">
              <a:spcBef>
                <a:spcPts val="750"/>
              </a:spcBef>
            </a:pPr>
            <a:r>
              <a:rPr lang="en-US" sz="3600" b="1" dirty="0"/>
              <a:t>A key to balancing the child find requirements of the IDEA and multi-tiered systems is the appropriate monitoring use of progress monitoring data. </a:t>
            </a:r>
            <a:endParaRPr lang="en-US" sz="36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74249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6743700" cy="1179277"/>
          </a:xfrm>
        </p:spPr>
        <p:txBody>
          <a:bodyPr>
            <a:normAutofit fontScale="90000"/>
          </a:bodyPr>
          <a:lstStyle/>
          <a:p>
            <a:r>
              <a:rPr lang="en-US" sz="4800" b="1" dirty="0"/>
              <a:t>What Does the Data Indicate?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7442659"/>
              </p:ext>
            </p:extLst>
          </p:nvPr>
        </p:nvGraphicFramePr>
        <p:xfrm>
          <a:off x="431540" y="1520788"/>
          <a:ext cx="8496944" cy="5148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698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224644"/>
            <a:ext cx="6743700" cy="1143273"/>
          </a:xfrm>
        </p:spPr>
        <p:txBody>
          <a:bodyPr>
            <a:normAutofit fontScale="90000"/>
          </a:bodyPr>
          <a:lstStyle/>
          <a:p>
            <a:r>
              <a:rPr lang="en-US" sz="4800" dirty="0" smtClean="0"/>
              <a:t>Take </a:t>
            </a:r>
            <a:r>
              <a:rPr lang="en-US" sz="4800" dirty="0" err="1" smtClean="0"/>
              <a:t>Aways</a:t>
            </a:r>
            <a:r>
              <a:rPr lang="en-US" sz="4800" dirty="0" smtClean="0"/>
              <a:t> for Districts &amp; Schools</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4022651"/>
              </p:ext>
            </p:extLst>
          </p:nvPr>
        </p:nvGraphicFramePr>
        <p:xfrm>
          <a:off x="953313" y="1645456"/>
          <a:ext cx="3291957"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419784312"/>
              </p:ext>
            </p:extLst>
          </p:nvPr>
        </p:nvGraphicFramePr>
        <p:xfrm>
          <a:off x="4680012" y="1700808"/>
          <a:ext cx="4320480" cy="4068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p:cNvPicPr>
            <a:picLocks noChangeAspect="1"/>
          </p:cNvPicPr>
          <p:nvPr/>
        </p:nvPicPr>
        <p:blipFill>
          <a:blip r:embed="rId12"/>
          <a:stretch>
            <a:fillRect/>
          </a:stretch>
        </p:blipFill>
        <p:spPr>
          <a:xfrm>
            <a:off x="7200292" y="224644"/>
            <a:ext cx="1501970" cy="1620180"/>
          </a:xfrm>
          <a:prstGeom prst="rect">
            <a:avLst/>
          </a:prstGeom>
        </p:spPr>
      </p:pic>
    </p:spTree>
    <p:extLst>
      <p:ext uri="{BB962C8B-B14F-4D97-AF65-F5344CB8AC3E}">
        <p14:creationId xmlns:p14="http://schemas.microsoft.com/office/powerpoint/2010/main" val="3163363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19" y="1645444"/>
            <a:ext cx="8004362" cy="3329968"/>
          </a:xfrm>
        </p:spPr>
        <p:txBody>
          <a:bodyPr>
            <a:normAutofit/>
          </a:bodyPr>
          <a:lstStyle/>
          <a:p>
            <a:pPr marL="171450" lvl="1" algn="ctr">
              <a:spcBef>
                <a:spcPts val="750"/>
              </a:spcBef>
            </a:pPr>
            <a:r>
              <a:rPr lang="en-US" sz="6000" b="1" dirty="0">
                <a:latin typeface="Times New Roman" charset="0"/>
                <a:ea typeface="Times New Roman" charset="0"/>
                <a:cs typeface="Times New Roman" charset="0"/>
              </a:rPr>
              <a:t>PBS &amp; </a:t>
            </a:r>
            <a:r>
              <a:rPr lang="en-US" sz="6000" b="1" i="1" dirty="0" err="1">
                <a:latin typeface="Times New Roman" charset="0"/>
                <a:ea typeface="Times New Roman" charset="0"/>
                <a:cs typeface="Times New Roman" charset="0"/>
              </a:rPr>
              <a:t>Endrew</a:t>
            </a:r>
            <a:r>
              <a:rPr lang="en-US" sz="6000" b="1" i="1" dirty="0">
                <a:latin typeface="Times New Roman" charset="0"/>
                <a:ea typeface="Times New Roman" charset="0"/>
                <a:cs typeface="Times New Roman" charset="0"/>
              </a:rPr>
              <a:t> F</a:t>
            </a:r>
            <a:r>
              <a:rPr lang="en-US" sz="6000" b="1" dirty="0">
                <a:latin typeface="Times New Roman" charset="0"/>
                <a:ea typeface="Times New Roman" charset="0"/>
                <a:cs typeface="Times New Roman" charset="0"/>
              </a:rPr>
              <a:t>. v. </a:t>
            </a:r>
            <a:r>
              <a:rPr lang="en-US" sz="6000" b="1" i="1" dirty="0">
                <a:latin typeface="Times New Roman" charset="0"/>
                <a:ea typeface="Times New Roman" charset="0"/>
                <a:cs typeface="Times New Roman" charset="0"/>
              </a:rPr>
              <a:t>Douglas County School District </a:t>
            </a:r>
            <a:r>
              <a:rPr lang="en-US" sz="6000" b="1" dirty="0">
                <a:latin typeface="Times New Roman" charset="0"/>
                <a:ea typeface="Times New Roman" charset="0"/>
                <a:cs typeface="Times New Roman" charset="0"/>
              </a:rPr>
              <a:t>(2017)</a:t>
            </a:r>
          </a:p>
        </p:txBody>
      </p:sp>
    </p:spTree>
    <p:extLst>
      <p:ext uri="{BB962C8B-B14F-4D97-AF65-F5344CB8AC3E}">
        <p14:creationId xmlns:p14="http://schemas.microsoft.com/office/powerpoint/2010/main" val="2253175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32" y="935838"/>
            <a:ext cx="8638868" cy="857250"/>
          </a:xfrm>
        </p:spPr>
        <p:txBody>
          <a:bodyPr>
            <a:noAutofit/>
          </a:bodyPr>
          <a:lstStyle/>
          <a:p>
            <a:pPr algn="ctr"/>
            <a:r>
              <a:rPr lang="en-US" sz="5400" b="1" dirty="0"/>
              <a:t>Free Appropriate Public Education (FAPE)</a:t>
            </a:r>
          </a:p>
        </p:txBody>
      </p:sp>
      <p:sp>
        <p:nvSpPr>
          <p:cNvPr id="6" name="Content Placeholder 2"/>
          <p:cNvSpPr txBox="1">
            <a:spLocks/>
          </p:cNvSpPr>
          <p:nvPr/>
        </p:nvSpPr>
        <p:spPr>
          <a:xfrm>
            <a:off x="1439792" y="2286001"/>
            <a:ext cx="6629400" cy="6170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None/>
            </a:pPr>
            <a:endParaRPr lang="en-US" b="1"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F54C93B1-FCDD-4EE2-9D2A-962769FD0B9F}" type="slidenum">
              <a:rPr lang="en-US">
                <a:solidFill>
                  <a:prstClr val="black">
                    <a:tint val="75000"/>
                  </a:prstClr>
                </a:solidFill>
                <a:latin typeface="Calibri" panose="020F0502020204030204"/>
                <a:ea typeface="+mn-ea"/>
                <a:cs typeface="+mn-cs"/>
              </a:rPr>
              <a:pPr defTabSz="685800" fontAlgn="auto">
                <a:spcBef>
                  <a:spcPts val="0"/>
                </a:spcBef>
                <a:spcAft>
                  <a:spcPts val="0"/>
                </a:spcAft>
              </a:pPr>
              <a:t>37</a:t>
            </a:fld>
            <a:endParaRPr lang="en-US" dirty="0">
              <a:solidFill>
                <a:prstClr val="black">
                  <a:tint val="75000"/>
                </a:prstClr>
              </a:solidFill>
              <a:latin typeface="Calibri" panose="020F0502020204030204"/>
              <a:ea typeface="+mn-ea"/>
              <a:cs typeface="+mn-cs"/>
            </a:endParaRPr>
          </a:p>
        </p:txBody>
      </p:sp>
      <p:sp>
        <p:nvSpPr>
          <p:cNvPr id="5" name="Content Placeholder 4"/>
          <p:cNvSpPr>
            <a:spLocks noGrp="1"/>
          </p:cNvSpPr>
          <p:nvPr>
            <p:ph idx="1"/>
          </p:nvPr>
        </p:nvSpPr>
        <p:spPr>
          <a:xfrm>
            <a:off x="114411" y="2204864"/>
            <a:ext cx="9013507" cy="4232052"/>
          </a:xfrm>
        </p:spPr>
        <p:txBody>
          <a:bodyPr>
            <a:noAutofit/>
          </a:bodyPr>
          <a:lstStyle/>
          <a:p>
            <a:r>
              <a:rPr lang="en-US" sz="2000" dirty="0"/>
              <a:t>The central requirement of the IDEA is that all eligible students must receive a </a:t>
            </a:r>
            <a:r>
              <a:rPr lang="en-US" sz="2000" dirty="0" smtClean="0"/>
              <a:t>FAPE</a:t>
            </a:r>
          </a:p>
          <a:p>
            <a:endParaRPr lang="en-US" sz="2000" dirty="0" smtClean="0"/>
          </a:p>
          <a:p>
            <a:r>
              <a:rPr lang="en-US" sz="2000" dirty="0" smtClean="0"/>
              <a:t>The </a:t>
            </a:r>
            <a:r>
              <a:rPr lang="en-US" sz="2000" dirty="0"/>
              <a:t>IDEA defines FAPE as special education and related services that are </a:t>
            </a:r>
          </a:p>
          <a:p>
            <a:pPr marL="1357313" lvl="3" indent="-557213">
              <a:spcBef>
                <a:spcPts val="750"/>
              </a:spcBef>
              <a:buFont typeface="+mj-lt"/>
              <a:buAutoNum type="alphaLcParenR"/>
            </a:pPr>
            <a:r>
              <a:rPr lang="en-US" sz="2000" dirty="0"/>
              <a:t>provided at public expense, </a:t>
            </a:r>
          </a:p>
          <a:p>
            <a:pPr marL="1357313" lvl="3" indent="-557213">
              <a:spcBef>
                <a:spcPts val="750"/>
              </a:spcBef>
              <a:buFont typeface="+mj-lt"/>
              <a:buAutoNum type="alphaLcParenR"/>
            </a:pPr>
            <a:r>
              <a:rPr lang="en-US" sz="2000" dirty="0"/>
              <a:t>meet the standards of the SEA, </a:t>
            </a:r>
          </a:p>
          <a:p>
            <a:pPr marL="1357313" lvl="3" indent="-557213">
              <a:spcBef>
                <a:spcPts val="750"/>
              </a:spcBef>
              <a:buFont typeface="+mj-lt"/>
              <a:buAutoNum type="alphaLcParenR"/>
            </a:pPr>
            <a:r>
              <a:rPr lang="de-DE" sz="2000" dirty="0" err="1"/>
              <a:t>includes</a:t>
            </a:r>
            <a:r>
              <a:rPr lang="de-DE" sz="2000" dirty="0"/>
              <a:t> </a:t>
            </a:r>
            <a:r>
              <a:rPr lang="de-DE" sz="2000" dirty="0" err="1">
                <a:ea typeface="Times New Roman" charset="0"/>
                <a:cs typeface="Times New Roman" charset="0"/>
              </a:rPr>
              <a:t>preschool</a:t>
            </a:r>
            <a:r>
              <a:rPr lang="de-DE" sz="2000" dirty="0">
                <a:ea typeface="Times New Roman" charset="0"/>
                <a:cs typeface="Times New Roman" charset="0"/>
              </a:rPr>
              <a:t>, </a:t>
            </a:r>
            <a:r>
              <a:rPr lang="de-DE" sz="2000" dirty="0" err="1">
                <a:ea typeface="Times New Roman" charset="0"/>
                <a:cs typeface="Times New Roman" charset="0"/>
              </a:rPr>
              <a:t>elementary</a:t>
            </a:r>
            <a:r>
              <a:rPr lang="de-DE" sz="2000" dirty="0">
                <a:ea typeface="Times New Roman" charset="0"/>
                <a:cs typeface="Times New Roman" charset="0"/>
              </a:rPr>
              <a:t>, </a:t>
            </a:r>
            <a:r>
              <a:rPr lang="de-DE" sz="2000" dirty="0" err="1">
                <a:ea typeface="Times New Roman" charset="0"/>
                <a:cs typeface="Times New Roman" charset="0"/>
              </a:rPr>
              <a:t>or</a:t>
            </a:r>
            <a:r>
              <a:rPr lang="de-DE" sz="2000" dirty="0">
                <a:ea typeface="Times New Roman" charset="0"/>
                <a:cs typeface="Times New Roman" charset="0"/>
              </a:rPr>
              <a:t> </a:t>
            </a:r>
            <a:r>
              <a:rPr lang="de-DE" sz="2000" dirty="0" err="1">
                <a:ea typeface="Times New Roman" charset="0"/>
                <a:cs typeface="Times New Roman" charset="0"/>
              </a:rPr>
              <a:t>secondary</a:t>
            </a:r>
            <a:r>
              <a:rPr lang="de-DE" sz="2000" dirty="0">
                <a:ea typeface="Times New Roman" charset="0"/>
                <a:cs typeface="Times New Roman" charset="0"/>
              </a:rPr>
              <a:t> </a:t>
            </a:r>
            <a:r>
              <a:rPr lang="de-DE" sz="2000" dirty="0" err="1">
                <a:ea typeface="Times New Roman" charset="0"/>
                <a:cs typeface="Times New Roman" charset="0"/>
              </a:rPr>
              <a:t>education</a:t>
            </a:r>
            <a:r>
              <a:rPr lang="de-DE" sz="2000" dirty="0">
                <a:ea typeface="Times New Roman" charset="0"/>
                <a:cs typeface="Times New Roman" charset="0"/>
              </a:rPr>
              <a:t>, </a:t>
            </a:r>
            <a:r>
              <a:rPr lang="de-DE" sz="2000" dirty="0" err="1">
                <a:ea typeface="Times New Roman" charset="0"/>
                <a:cs typeface="Times New Roman" charset="0"/>
              </a:rPr>
              <a:t>and</a:t>
            </a:r>
            <a:r>
              <a:rPr lang="de-DE" sz="2000" dirty="0">
                <a:ea typeface="Times New Roman" charset="0"/>
                <a:cs typeface="Times New Roman" charset="0"/>
              </a:rPr>
              <a:t> </a:t>
            </a:r>
          </a:p>
          <a:p>
            <a:pPr marL="1357313" lvl="3" indent="-557213">
              <a:spcBef>
                <a:spcPts val="750"/>
              </a:spcBef>
              <a:buFont typeface="+mj-lt"/>
              <a:buAutoNum type="alphaLcParenR"/>
            </a:pPr>
            <a:r>
              <a:rPr lang="de-DE" sz="2000" dirty="0" err="1">
                <a:ea typeface="Times New Roman" charset="0"/>
                <a:cs typeface="Times New Roman" charset="0"/>
              </a:rPr>
              <a:t>are</a:t>
            </a:r>
            <a:r>
              <a:rPr lang="de-DE" sz="2000" dirty="0">
                <a:ea typeface="Times New Roman" charset="0"/>
                <a:cs typeface="Times New Roman" charset="0"/>
              </a:rPr>
              <a:t> </a:t>
            </a:r>
            <a:r>
              <a:rPr lang="de-DE" sz="2000" dirty="0" err="1">
                <a:ea typeface="Times New Roman" charset="0"/>
                <a:cs typeface="Times New Roman" charset="0"/>
              </a:rPr>
              <a:t>provided</a:t>
            </a:r>
            <a:r>
              <a:rPr lang="de-DE" sz="2000" dirty="0">
                <a:ea typeface="Times New Roman" charset="0"/>
                <a:cs typeface="Times New Roman" charset="0"/>
              </a:rPr>
              <a:t> in </a:t>
            </a:r>
            <a:r>
              <a:rPr lang="de-DE" sz="2000" dirty="0" err="1">
                <a:ea typeface="Times New Roman" charset="0"/>
                <a:cs typeface="Times New Roman" charset="0"/>
              </a:rPr>
              <a:t>conformity</a:t>
            </a:r>
            <a:r>
              <a:rPr lang="de-DE" sz="2000" dirty="0">
                <a:ea typeface="Times New Roman" charset="0"/>
                <a:cs typeface="Times New Roman" charset="0"/>
              </a:rPr>
              <a:t> </a:t>
            </a:r>
            <a:r>
              <a:rPr lang="de-DE" sz="2000" dirty="0" err="1">
                <a:ea typeface="Times New Roman" charset="0"/>
                <a:cs typeface="Times New Roman" charset="0"/>
              </a:rPr>
              <a:t>with</a:t>
            </a:r>
            <a:r>
              <a:rPr lang="de-DE" sz="2000" dirty="0">
                <a:ea typeface="Times New Roman" charset="0"/>
                <a:cs typeface="Times New Roman" charset="0"/>
              </a:rPr>
              <a:t> </a:t>
            </a:r>
            <a:r>
              <a:rPr lang="de-DE" sz="2000" dirty="0" err="1">
                <a:ea typeface="Times New Roman" charset="0"/>
                <a:cs typeface="Times New Roman" charset="0"/>
              </a:rPr>
              <a:t>the</a:t>
            </a:r>
            <a:r>
              <a:rPr lang="de-DE" sz="2000" dirty="0">
                <a:ea typeface="Times New Roman" charset="0"/>
                <a:cs typeface="Times New Roman" charset="0"/>
              </a:rPr>
              <a:t> IEP</a:t>
            </a:r>
          </a:p>
          <a:p>
            <a:endParaRPr lang="en-US" dirty="0"/>
          </a:p>
        </p:txBody>
      </p:sp>
    </p:spTree>
    <p:extLst>
      <p:ext uri="{BB962C8B-B14F-4D97-AF65-F5344CB8AC3E}">
        <p14:creationId xmlns:p14="http://schemas.microsoft.com/office/powerpoint/2010/main" val="1292126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xfrm>
            <a:off x="1" y="997328"/>
            <a:ext cx="9143999" cy="742950"/>
          </a:xfrm>
          <a:prstGeom prst="rect">
            <a:avLst/>
          </a:prstGeom>
        </p:spPr>
        <p:txBody>
          <a:bodyPr>
            <a:normAutofit fontScale="90000"/>
          </a:bodyPr>
          <a:lstStyle>
            <a:lvl1pPr>
              <a:defRPr sz="5400" i="1">
                <a:solidFill>
                  <a:srgbClr val="000000"/>
                </a:solidFill>
              </a:defRPr>
            </a:lvl1pPr>
          </a:lstStyle>
          <a:p>
            <a:pPr algn="ctr"/>
            <a:r>
              <a:rPr sz="4500" b="1" dirty="0">
                <a:latin typeface="+mn-lt"/>
              </a:rPr>
              <a:t>Board of Education v. Rowley</a:t>
            </a:r>
            <a:r>
              <a:rPr lang="en-US" sz="4500" b="1" dirty="0">
                <a:latin typeface="+mn-lt"/>
              </a:rPr>
              <a:t>, </a:t>
            </a:r>
            <a:r>
              <a:rPr lang="en-US" sz="4500" b="1" i="0" dirty="0">
                <a:latin typeface="+mn-lt"/>
              </a:rPr>
              <a:t>1982</a:t>
            </a:r>
            <a:endParaRPr sz="4500" b="1" dirty="0">
              <a:latin typeface="+mn-lt"/>
            </a:endParaRPr>
          </a:p>
        </p:txBody>
      </p:sp>
      <p:sp>
        <p:nvSpPr>
          <p:cNvPr id="155" name="Shape 155"/>
          <p:cNvSpPr>
            <a:spLocks noGrp="1"/>
          </p:cNvSpPr>
          <p:nvPr>
            <p:ph type="body" idx="1"/>
          </p:nvPr>
        </p:nvSpPr>
        <p:spPr>
          <a:xfrm>
            <a:off x="612648" y="2181224"/>
            <a:ext cx="8153401" cy="3757613"/>
          </a:xfrm>
          <a:prstGeom prst="rect">
            <a:avLst/>
          </a:prstGeom>
        </p:spPr>
        <p:txBody>
          <a:bodyPr>
            <a:normAutofit fontScale="92500" lnSpcReduction="10000"/>
          </a:bodyPr>
          <a:lstStyle/>
          <a:p>
            <a:pPr marL="336041" indent="-336041" defTabSz="672083">
              <a:lnSpc>
                <a:spcPct val="80000"/>
              </a:lnSpc>
              <a:spcBef>
                <a:spcPts val="450"/>
              </a:spcBef>
              <a:defRPr sz="4800"/>
            </a:pPr>
            <a:endParaRPr/>
          </a:p>
          <a:p>
            <a:pPr marL="336041" indent="-336041" defTabSz="672083">
              <a:lnSpc>
                <a:spcPct val="80000"/>
              </a:lnSpc>
              <a:spcBef>
                <a:spcPts val="450"/>
              </a:spcBef>
              <a:defRPr sz="4800"/>
            </a:pPr>
            <a:endParaRPr/>
          </a:p>
          <a:p>
            <a:pPr marL="336041" indent="-336041" defTabSz="672083">
              <a:lnSpc>
                <a:spcPct val="80000"/>
              </a:lnSpc>
              <a:spcBef>
                <a:spcPts val="450"/>
              </a:spcBef>
              <a:defRPr sz="4800"/>
            </a:pPr>
            <a:endParaRPr/>
          </a:p>
          <a:p>
            <a:pPr marL="336041" indent="-336041" defTabSz="672083">
              <a:lnSpc>
                <a:spcPct val="80000"/>
              </a:lnSpc>
              <a:spcBef>
                <a:spcPts val="450"/>
              </a:spcBef>
              <a:defRPr sz="5200"/>
            </a:pPr>
            <a:endParaRPr/>
          </a:p>
          <a:p>
            <a:pPr marL="336041" indent="-336041" defTabSz="672083">
              <a:lnSpc>
                <a:spcPct val="80000"/>
              </a:lnSpc>
              <a:spcBef>
                <a:spcPts val="450"/>
              </a:spcBef>
              <a:defRPr sz="5200"/>
            </a:pPr>
            <a:endParaRPr/>
          </a:p>
          <a:p>
            <a:pPr marL="336041" indent="-336041" defTabSz="672083">
              <a:lnSpc>
                <a:spcPct val="80000"/>
              </a:lnSpc>
              <a:spcBef>
                <a:spcPts val="450"/>
              </a:spcBef>
              <a:defRPr sz="5200"/>
            </a:pPr>
            <a:endParaRPr/>
          </a:p>
          <a:p>
            <a:pPr marL="336041" indent="-336041" defTabSz="672083">
              <a:lnSpc>
                <a:spcPct val="80000"/>
              </a:lnSpc>
              <a:spcBef>
                <a:spcPts val="450"/>
              </a:spcBef>
              <a:defRPr sz="3200"/>
            </a:pPr>
            <a:r>
              <a:t>458 U.S. 176 (1982)</a:t>
            </a:r>
          </a:p>
        </p:txBody>
      </p:sp>
      <p:pic>
        <p:nvPicPr>
          <p:cNvPr id="157" name="image6.jpeg" descr="Amy Rowley JPEG.jpg"/>
          <p:cNvPicPr>
            <a:picLocks noChangeAspect="1"/>
          </p:cNvPicPr>
          <p:nvPr/>
        </p:nvPicPr>
        <p:blipFill>
          <a:blip r:embed="rId3">
            <a:extLst/>
          </a:blip>
          <a:srcRect t="14903" b="14903"/>
          <a:stretch>
            <a:fillRect/>
          </a:stretch>
        </p:blipFill>
        <p:spPr>
          <a:xfrm>
            <a:off x="1391979" y="1771650"/>
            <a:ext cx="6360043" cy="3404295"/>
          </a:xfrm>
          <a:prstGeom prst="rect">
            <a:avLst/>
          </a:prstGeom>
          <a:ln w="12700">
            <a:miter lim="400000"/>
          </a:ln>
        </p:spPr>
      </p:pic>
    </p:spTree>
    <p:extLst>
      <p:ext uri="{BB962C8B-B14F-4D97-AF65-F5344CB8AC3E}">
        <p14:creationId xmlns:p14="http://schemas.microsoft.com/office/powerpoint/2010/main" val="1069484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0" y="1028700"/>
            <a:ext cx="9144000" cy="742950"/>
          </a:xfrm>
          <a:prstGeom prst="rect">
            <a:avLst/>
          </a:prstGeom>
        </p:spPr>
        <p:txBody>
          <a:bodyPr>
            <a:normAutofit fontScale="90000"/>
          </a:bodyPr>
          <a:lstStyle/>
          <a:p>
            <a:pPr algn="ctr">
              <a:defRPr sz="5400">
                <a:solidFill>
                  <a:srgbClr val="000000"/>
                </a:solidFill>
              </a:defRPr>
            </a:pPr>
            <a:r>
              <a:rPr b="1" dirty="0">
                <a:latin typeface="+mn-lt"/>
              </a:rPr>
              <a:t>The </a:t>
            </a:r>
            <a:r>
              <a:rPr b="1" i="1" dirty="0">
                <a:latin typeface="+mn-lt"/>
              </a:rPr>
              <a:t>Rowley</a:t>
            </a:r>
            <a:r>
              <a:rPr b="1" dirty="0">
                <a:latin typeface="+mn-lt"/>
              </a:rPr>
              <a:t> Two-Part Test</a:t>
            </a:r>
          </a:p>
        </p:txBody>
      </p:sp>
      <p:sp>
        <p:nvSpPr>
          <p:cNvPr id="160" name="Shape 160"/>
          <p:cNvSpPr>
            <a:spLocks noGrp="1"/>
          </p:cNvSpPr>
          <p:nvPr>
            <p:ph type="body" idx="1"/>
          </p:nvPr>
        </p:nvSpPr>
        <p:spPr>
          <a:xfrm>
            <a:off x="359532" y="2780928"/>
            <a:ext cx="8638867" cy="3771900"/>
          </a:xfrm>
          <a:prstGeom prst="rect">
            <a:avLst/>
          </a:prstGeom>
        </p:spPr>
        <p:txBody>
          <a:bodyPr>
            <a:normAutofit/>
          </a:bodyPr>
          <a:lstStyle/>
          <a:p>
            <a:pPr marL="685800" indent="-685800">
              <a:buFont typeface="+mj-lt"/>
              <a:buAutoNum type="arabicPeriod"/>
            </a:pPr>
            <a:r>
              <a:rPr lang="en-US" altLang="en-US" sz="2400" dirty="0">
                <a:ea typeface="ヒラギノ角ゴ ProN W3" charset="-128"/>
              </a:rPr>
              <a:t>Has the state complied with the </a:t>
            </a:r>
            <a:r>
              <a:rPr lang="en-US" altLang="en-US" sz="2400" b="1" i="1" dirty="0">
                <a:solidFill>
                  <a:srgbClr val="C00000"/>
                </a:solidFill>
                <a:ea typeface="ヒラギノ角ゴ ProN W3" charset="-128"/>
              </a:rPr>
              <a:t>procedures</a:t>
            </a:r>
            <a:r>
              <a:rPr lang="en-US" altLang="en-US" sz="2400" dirty="0">
                <a:ea typeface="ヒラギノ角ゴ ProN W3" charset="-128"/>
              </a:rPr>
              <a:t> set forth in the law?</a:t>
            </a:r>
          </a:p>
          <a:p>
            <a:pPr marL="685800" indent="-685800">
              <a:buFont typeface="+mj-lt"/>
              <a:buAutoNum type="arabicPeriod"/>
            </a:pPr>
            <a:endParaRPr lang="en-US" altLang="en-US" sz="2400" dirty="0">
              <a:ea typeface="ヒラギノ角ゴ ProN W3" charset="-128"/>
            </a:endParaRPr>
          </a:p>
          <a:p>
            <a:pPr marL="685800" indent="-685800">
              <a:buFont typeface="+mj-lt"/>
              <a:buAutoNum type="arabicPeriod"/>
            </a:pPr>
            <a:r>
              <a:rPr lang="en-US" altLang="en-US" sz="2400" dirty="0">
                <a:ea typeface="ヒラギノ角ゴ ProN W3" charset="-128"/>
              </a:rPr>
              <a:t>Is the resulting IEP reasonably calculated to enable the student to receive </a:t>
            </a:r>
            <a:r>
              <a:rPr lang="en-US" altLang="en-US" sz="2400" b="1" i="1" dirty="0">
                <a:solidFill>
                  <a:srgbClr val="C00000"/>
                </a:solidFill>
                <a:ea typeface="ヒラギノ角ゴ ProN W3" charset="-128"/>
              </a:rPr>
              <a:t>educational benefit</a:t>
            </a:r>
            <a:r>
              <a:rPr lang="en-US" altLang="en-US" sz="2400" dirty="0">
                <a:ea typeface="ヒラギノ角ゴ ProN W3" charset="-128"/>
              </a:rPr>
              <a:t>?</a:t>
            </a:r>
          </a:p>
          <a:p>
            <a:pPr marL="342900" indent="-342900">
              <a:defRPr sz="4900"/>
            </a:pPr>
            <a:endParaRPr sz="3300" dirty="0">
              <a:ea typeface="Times New Roman" charset="0"/>
              <a:cs typeface="Times New Roman" charset="0"/>
            </a:endParaRPr>
          </a:p>
        </p:txBody>
      </p:sp>
    </p:spTree>
    <p:extLst>
      <p:ext uri="{BB962C8B-B14F-4D97-AF65-F5344CB8AC3E}">
        <p14:creationId xmlns:p14="http://schemas.microsoft.com/office/powerpoint/2010/main" val="4154519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0708AB4-F8D3-0746-BAF2-92ADBE0E96AC}"/>
              </a:ext>
            </a:extLst>
          </p:cNvPr>
          <p:cNvSpPr txBox="1"/>
          <p:nvPr/>
        </p:nvSpPr>
        <p:spPr>
          <a:xfrm rot="19864780">
            <a:off x="6221189" y="3083944"/>
            <a:ext cx="2934586" cy="1323439"/>
          </a:xfrm>
          <a:prstGeom prst="rect">
            <a:avLst/>
          </a:prstGeom>
          <a:noFill/>
        </p:spPr>
        <p:txBody>
          <a:bodyPr wrap="square" rtlCol="0">
            <a:spAutoFit/>
          </a:bodyPr>
          <a:lstStyle/>
          <a:p>
            <a:pPr algn="ctr"/>
            <a:r>
              <a:rPr lang="en-US" sz="8000" b="1" dirty="0">
                <a:solidFill>
                  <a:srgbClr val="0070C0"/>
                </a:solidFill>
              </a:rPr>
              <a:t>RTI</a:t>
            </a:r>
          </a:p>
        </p:txBody>
      </p:sp>
      <p:sp>
        <p:nvSpPr>
          <p:cNvPr id="5" name="TextBox 4">
            <a:extLst>
              <a:ext uri="{FF2B5EF4-FFF2-40B4-BE49-F238E27FC236}">
                <a16:creationId xmlns="" xmlns:a16="http://schemas.microsoft.com/office/drawing/2014/main" id="{206D8544-8F1A-FD48-A67A-87A3B7285E42}"/>
              </a:ext>
            </a:extLst>
          </p:cNvPr>
          <p:cNvSpPr txBox="1"/>
          <p:nvPr/>
        </p:nvSpPr>
        <p:spPr>
          <a:xfrm rot="1320000">
            <a:off x="-52019" y="2950834"/>
            <a:ext cx="3278827" cy="1323439"/>
          </a:xfrm>
          <a:prstGeom prst="rect">
            <a:avLst/>
          </a:prstGeom>
          <a:noFill/>
        </p:spPr>
        <p:txBody>
          <a:bodyPr wrap="square" rtlCol="0">
            <a:spAutoFit/>
          </a:bodyPr>
          <a:lstStyle/>
          <a:p>
            <a:pPr algn="ctr"/>
            <a:r>
              <a:rPr lang="en-US" sz="8000" b="1" dirty="0">
                <a:solidFill>
                  <a:srgbClr val="7030A0"/>
                </a:solidFill>
              </a:rPr>
              <a:t>MTSS</a:t>
            </a:r>
          </a:p>
        </p:txBody>
      </p:sp>
      <p:sp>
        <p:nvSpPr>
          <p:cNvPr id="6" name="TextBox 5">
            <a:extLst>
              <a:ext uri="{FF2B5EF4-FFF2-40B4-BE49-F238E27FC236}">
                <a16:creationId xmlns="" xmlns:a16="http://schemas.microsoft.com/office/drawing/2014/main" id="{741AFD92-3B8F-B141-A3FA-DCD2CBF45B9E}"/>
              </a:ext>
            </a:extLst>
          </p:cNvPr>
          <p:cNvSpPr txBox="1"/>
          <p:nvPr/>
        </p:nvSpPr>
        <p:spPr>
          <a:xfrm>
            <a:off x="3131840" y="2600908"/>
            <a:ext cx="3402639" cy="1569660"/>
          </a:xfrm>
          <a:prstGeom prst="rect">
            <a:avLst/>
          </a:prstGeom>
          <a:noFill/>
        </p:spPr>
        <p:txBody>
          <a:bodyPr wrap="square" rtlCol="0">
            <a:spAutoFit/>
          </a:bodyPr>
          <a:lstStyle/>
          <a:p>
            <a:pPr algn="ctr"/>
            <a:r>
              <a:rPr lang="en-US" sz="9600" b="1" dirty="0">
                <a:solidFill>
                  <a:srgbClr val="00B050"/>
                </a:solidFill>
              </a:rPr>
              <a:t>PBIS</a:t>
            </a:r>
          </a:p>
        </p:txBody>
      </p:sp>
      <p:sp>
        <p:nvSpPr>
          <p:cNvPr id="2" name="TextBox 1">
            <a:extLst>
              <a:ext uri="{FF2B5EF4-FFF2-40B4-BE49-F238E27FC236}">
                <a16:creationId xmlns="" xmlns:a16="http://schemas.microsoft.com/office/drawing/2014/main" id="{105A077F-51F9-1E48-81E7-175EB86314A3}"/>
              </a:ext>
            </a:extLst>
          </p:cNvPr>
          <p:cNvSpPr txBox="1"/>
          <p:nvPr/>
        </p:nvSpPr>
        <p:spPr>
          <a:xfrm>
            <a:off x="611560" y="584684"/>
            <a:ext cx="8168121" cy="1323439"/>
          </a:xfrm>
          <a:prstGeom prst="rect">
            <a:avLst/>
          </a:prstGeom>
          <a:noFill/>
        </p:spPr>
        <p:txBody>
          <a:bodyPr wrap="none" rtlCol="0">
            <a:spAutoFit/>
          </a:bodyPr>
          <a:lstStyle/>
          <a:p>
            <a:r>
              <a:rPr lang="en-US" sz="8000" dirty="0" smtClean="0">
                <a:solidFill>
                  <a:schemeClr val="accent2"/>
                </a:solidFill>
              </a:rPr>
              <a:t>Early Intervention</a:t>
            </a:r>
            <a:endParaRPr lang="en-US" sz="8000" dirty="0">
              <a:solidFill>
                <a:schemeClr val="accent2"/>
              </a:solidFill>
            </a:endParaRPr>
          </a:p>
        </p:txBody>
      </p:sp>
      <p:sp>
        <p:nvSpPr>
          <p:cNvPr id="3" name="TextBox 2"/>
          <p:cNvSpPr txBox="1"/>
          <p:nvPr/>
        </p:nvSpPr>
        <p:spPr>
          <a:xfrm>
            <a:off x="539552" y="5085184"/>
            <a:ext cx="2916183" cy="1323439"/>
          </a:xfrm>
          <a:prstGeom prst="rect">
            <a:avLst/>
          </a:prstGeom>
          <a:noFill/>
        </p:spPr>
        <p:txBody>
          <a:bodyPr wrap="none" rtlCol="0">
            <a:spAutoFit/>
          </a:bodyPr>
          <a:lstStyle/>
          <a:p>
            <a:r>
              <a:rPr lang="en-US" sz="8000" dirty="0"/>
              <a:t>ESSA</a:t>
            </a:r>
          </a:p>
        </p:txBody>
      </p:sp>
      <p:sp>
        <p:nvSpPr>
          <p:cNvPr id="8" name="TextBox 7"/>
          <p:cNvSpPr txBox="1"/>
          <p:nvPr/>
        </p:nvSpPr>
        <p:spPr>
          <a:xfrm>
            <a:off x="5724128" y="5085184"/>
            <a:ext cx="2569934" cy="1323439"/>
          </a:xfrm>
          <a:prstGeom prst="rect">
            <a:avLst/>
          </a:prstGeom>
          <a:noFill/>
        </p:spPr>
        <p:txBody>
          <a:bodyPr wrap="none" rtlCol="0">
            <a:spAutoFit/>
          </a:bodyPr>
          <a:lstStyle/>
          <a:p>
            <a:r>
              <a:rPr lang="en-US" sz="8000" dirty="0" smtClean="0"/>
              <a:t>IDEA</a:t>
            </a:r>
            <a:endParaRPr lang="en-US" sz="8000" dirty="0"/>
          </a:p>
        </p:txBody>
      </p:sp>
    </p:spTree>
    <p:extLst>
      <p:ext uri="{BB962C8B-B14F-4D97-AF65-F5344CB8AC3E}">
        <p14:creationId xmlns:p14="http://schemas.microsoft.com/office/powerpoint/2010/main" val="103608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484242" y="890310"/>
            <a:ext cx="8302754" cy="742950"/>
          </a:xfrm>
          <a:prstGeom prst="rect">
            <a:avLst/>
          </a:prstGeom>
        </p:spPr>
        <p:txBody>
          <a:bodyPr>
            <a:noAutofit/>
          </a:bodyPr>
          <a:lstStyle>
            <a:lvl1pPr>
              <a:defRPr sz="5400">
                <a:solidFill>
                  <a:srgbClr val="000000"/>
                </a:solidFill>
              </a:defRPr>
            </a:lvl1pPr>
          </a:lstStyle>
          <a:p>
            <a:pPr algn="ctr"/>
            <a:r>
              <a:rPr sz="4800" dirty="0">
                <a:latin typeface="Times New Roman" charset="0"/>
                <a:ea typeface="Times New Roman" charset="0"/>
                <a:cs typeface="Times New Roman" charset="0"/>
              </a:rPr>
              <a:t>FAPE Tests</a:t>
            </a:r>
          </a:p>
        </p:txBody>
      </p:sp>
      <p:pic>
        <p:nvPicPr>
          <p:cNvPr id="189" name="image7.png" descr="Courts of Appeal.png"/>
          <p:cNvPicPr>
            <a:picLocks noChangeAspect="1"/>
          </p:cNvPicPr>
          <p:nvPr/>
        </p:nvPicPr>
        <p:blipFill>
          <a:blip r:embed="rId3">
            <a:extLst/>
          </a:blip>
          <a:stretch>
            <a:fillRect/>
          </a:stretch>
        </p:blipFill>
        <p:spPr>
          <a:xfrm>
            <a:off x="1187624" y="1988840"/>
            <a:ext cx="6729281" cy="4367904"/>
          </a:xfrm>
          <a:prstGeom prst="rect">
            <a:avLst/>
          </a:prstGeom>
          <a:solidFill>
            <a:schemeClr val="accent1">
              <a:lumMod val="75000"/>
            </a:schemeClr>
          </a:solidFill>
          <a:ln w="12700">
            <a:miter lim="400000"/>
          </a:ln>
        </p:spPr>
      </p:pic>
      <p:sp>
        <p:nvSpPr>
          <p:cNvPr id="191" name="Shape 191"/>
          <p:cNvSpPr/>
          <p:nvPr/>
        </p:nvSpPr>
        <p:spPr>
          <a:xfrm>
            <a:off x="6398304" y="4393063"/>
            <a:ext cx="790599" cy="530913"/>
          </a:xfrm>
          <a:prstGeom prst="rect">
            <a:avLst/>
          </a:prstGeom>
          <a:solidFill>
            <a:srgbClr val="00B050"/>
          </a:solidFill>
          <a:ln w="12700">
            <a:miter lim="400000"/>
          </a:ln>
          <a:extLst>
            <a:ext uri="{C572A759-6A51-4108-AA02-DFA0A04FC94B}">
              <ma14:wrappingTextBoxFlag xmlns:ma14="http://schemas.microsoft.com/office/mac/drawingml/2011/main" xmlns="" val="1"/>
            </a:ext>
          </a:extLst>
        </p:spPr>
        <p:txBody>
          <a:bodyPr wrap="none" lIns="34289" tIns="34289" rIns="34289" bIns="34289">
            <a:spAutoFit/>
          </a:bodyPr>
          <a:lstStyle/>
          <a:p>
            <a:pPr algn="ctr" defTabSz="685800" fontAlgn="auto">
              <a:spcBef>
                <a:spcPts val="0"/>
              </a:spcBef>
              <a:spcAft>
                <a:spcPts val="0"/>
              </a:spcAft>
              <a:defRPr sz="2000">
                <a:solidFill>
                  <a:srgbClr val="FFFFFF"/>
                </a:solidFill>
                <a:latin typeface="Tw Cen MT"/>
                <a:ea typeface="Tw Cen MT"/>
                <a:cs typeface="Tw Cen MT"/>
                <a:sym typeface="Tw Cen MT"/>
              </a:defRPr>
            </a:pPr>
            <a:r>
              <a:rPr sz="1500">
                <a:solidFill>
                  <a:srgbClr val="FFFFFF"/>
                </a:solidFill>
                <a:latin typeface="Tw Cen MT"/>
                <a:sym typeface="Tw Cen MT"/>
              </a:rPr>
              <a:t>Lower</a:t>
            </a:r>
            <a:endParaRPr sz="1500">
              <a:solidFill>
                <a:srgbClr val="2F1A14"/>
              </a:solidFill>
              <a:latin typeface="Tw Cen MT"/>
              <a:sym typeface="Tw Cen MT"/>
            </a:endParaRPr>
          </a:p>
          <a:p>
            <a:pPr algn="ctr" defTabSz="685800" fontAlgn="auto">
              <a:spcBef>
                <a:spcPts val="0"/>
              </a:spcBef>
              <a:spcAft>
                <a:spcPts val="0"/>
              </a:spcAft>
              <a:defRPr sz="2000">
                <a:solidFill>
                  <a:srgbClr val="FFFFFF"/>
                </a:solidFill>
                <a:latin typeface="Tw Cen MT"/>
                <a:ea typeface="Tw Cen MT"/>
                <a:cs typeface="Tw Cen MT"/>
                <a:sym typeface="Tw Cen MT"/>
              </a:defRPr>
            </a:pPr>
            <a:r>
              <a:rPr sz="1500">
                <a:solidFill>
                  <a:srgbClr val="FFFFFF"/>
                </a:solidFill>
                <a:latin typeface="Tw Cen MT"/>
                <a:sym typeface="Tw Cen MT"/>
              </a:rPr>
              <a:t>Standard</a:t>
            </a:r>
          </a:p>
        </p:txBody>
      </p:sp>
      <p:sp>
        <p:nvSpPr>
          <p:cNvPr id="192" name="Shape 192"/>
          <p:cNvSpPr/>
          <p:nvPr/>
        </p:nvSpPr>
        <p:spPr>
          <a:xfrm>
            <a:off x="5122727" y="5192390"/>
            <a:ext cx="1034801" cy="530913"/>
          </a:xfrm>
          <a:prstGeom prst="rect">
            <a:avLst/>
          </a:prstGeom>
          <a:solidFill>
            <a:srgbClr val="00B050"/>
          </a:solidFill>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algn="ctr" defTabSz="685800" fontAlgn="auto">
              <a:spcBef>
                <a:spcPts val="0"/>
              </a:spcBef>
              <a:spcAft>
                <a:spcPts val="0"/>
              </a:spcAft>
              <a:defRPr sz="2000">
                <a:solidFill>
                  <a:srgbClr val="FFFFFF"/>
                </a:solidFill>
                <a:latin typeface="Tw Cen MT"/>
                <a:ea typeface="Tw Cen MT"/>
                <a:cs typeface="Tw Cen MT"/>
                <a:sym typeface="Tw Cen MT"/>
              </a:defRPr>
            </a:pPr>
            <a:r>
              <a:rPr sz="1500">
                <a:solidFill>
                  <a:srgbClr val="FFFFFF"/>
                </a:solidFill>
                <a:latin typeface="Tw Cen MT"/>
                <a:sym typeface="Tw Cen MT"/>
              </a:rPr>
              <a:t>Lower</a:t>
            </a:r>
            <a:endParaRPr sz="1500">
              <a:solidFill>
                <a:srgbClr val="2F1A14"/>
              </a:solidFill>
              <a:latin typeface="Tw Cen MT"/>
              <a:sym typeface="Tw Cen MT"/>
            </a:endParaRPr>
          </a:p>
          <a:p>
            <a:pPr algn="ctr" defTabSz="685800" fontAlgn="auto">
              <a:spcBef>
                <a:spcPts val="0"/>
              </a:spcBef>
              <a:spcAft>
                <a:spcPts val="0"/>
              </a:spcAft>
              <a:defRPr sz="2000">
                <a:solidFill>
                  <a:srgbClr val="FFFFFF"/>
                </a:solidFill>
                <a:latin typeface="Tw Cen MT"/>
                <a:ea typeface="Tw Cen MT"/>
                <a:cs typeface="Tw Cen MT"/>
                <a:sym typeface="Tw Cen MT"/>
              </a:defRPr>
            </a:pPr>
            <a:r>
              <a:rPr sz="1500">
                <a:solidFill>
                  <a:srgbClr val="FFFFFF"/>
                </a:solidFill>
                <a:latin typeface="Tw Cen MT"/>
                <a:sym typeface="Tw Cen MT"/>
              </a:rPr>
              <a:t>Standard</a:t>
            </a:r>
          </a:p>
        </p:txBody>
      </p:sp>
      <p:sp>
        <p:nvSpPr>
          <p:cNvPr id="193" name="Shape 193"/>
          <p:cNvSpPr/>
          <p:nvPr/>
        </p:nvSpPr>
        <p:spPr>
          <a:xfrm>
            <a:off x="2948098" y="3327531"/>
            <a:ext cx="790599" cy="530913"/>
          </a:xfrm>
          <a:prstGeom prst="rect">
            <a:avLst/>
          </a:prstGeom>
          <a:solidFill>
            <a:srgbClr val="00B050"/>
          </a:solidFill>
          <a:ln w="12700">
            <a:miter lim="400000"/>
          </a:ln>
          <a:extLst>
            <a:ext uri="{C572A759-6A51-4108-AA02-DFA0A04FC94B}">
              <ma14:wrappingTextBoxFlag xmlns:ma14="http://schemas.microsoft.com/office/mac/drawingml/2011/main" xmlns="" val="1"/>
            </a:ext>
          </a:extLst>
        </p:spPr>
        <p:txBody>
          <a:bodyPr wrap="none" lIns="34289" tIns="34289" rIns="34289" bIns="34289">
            <a:spAutoFit/>
          </a:bodyPr>
          <a:lstStyle/>
          <a:p>
            <a:pPr algn="ctr" defTabSz="685800" fontAlgn="auto">
              <a:spcBef>
                <a:spcPts val="0"/>
              </a:spcBef>
              <a:spcAft>
                <a:spcPts val="0"/>
              </a:spcAft>
              <a:defRPr sz="2000">
                <a:solidFill>
                  <a:srgbClr val="FFFFFF"/>
                </a:solidFill>
                <a:latin typeface="Tw Cen MT"/>
                <a:ea typeface="Tw Cen MT"/>
                <a:cs typeface="Tw Cen MT"/>
                <a:sym typeface="Tw Cen MT"/>
              </a:defRPr>
            </a:pPr>
            <a:r>
              <a:rPr sz="1500">
                <a:solidFill>
                  <a:srgbClr val="FFFFFF"/>
                </a:solidFill>
                <a:latin typeface="Tw Cen MT"/>
                <a:sym typeface="Tw Cen MT"/>
              </a:rPr>
              <a:t>Lower</a:t>
            </a:r>
            <a:endParaRPr sz="1500">
              <a:solidFill>
                <a:srgbClr val="2F1A14"/>
              </a:solidFill>
              <a:latin typeface="Tw Cen MT"/>
              <a:sym typeface="Tw Cen MT"/>
            </a:endParaRPr>
          </a:p>
          <a:p>
            <a:pPr algn="ctr" defTabSz="685800" fontAlgn="auto">
              <a:spcBef>
                <a:spcPts val="0"/>
              </a:spcBef>
              <a:spcAft>
                <a:spcPts val="0"/>
              </a:spcAft>
              <a:defRPr sz="2000">
                <a:solidFill>
                  <a:srgbClr val="FFFFFF"/>
                </a:solidFill>
                <a:latin typeface="Tw Cen MT"/>
                <a:ea typeface="Tw Cen MT"/>
                <a:cs typeface="Tw Cen MT"/>
                <a:sym typeface="Tw Cen MT"/>
              </a:defRPr>
            </a:pPr>
            <a:r>
              <a:rPr sz="1500">
                <a:solidFill>
                  <a:srgbClr val="FFFFFF"/>
                </a:solidFill>
                <a:latin typeface="Tw Cen MT"/>
                <a:sym typeface="Tw Cen MT"/>
              </a:rPr>
              <a:t>Standard</a:t>
            </a:r>
          </a:p>
        </p:txBody>
      </p:sp>
      <p:sp>
        <p:nvSpPr>
          <p:cNvPr id="194" name="Shape 194"/>
          <p:cNvSpPr/>
          <p:nvPr/>
        </p:nvSpPr>
        <p:spPr>
          <a:xfrm>
            <a:off x="1447783" y="3146515"/>
            <a:ext cx="822660" cy="300080"/>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wrap="none" lIns="34289" tIns="34289" rIns="34289" bIns="34289">
            <a:spAutoFit/>
          </a:bodyPr>
          <a:lstStyle/>
          <a:p>
            <a:pPr algn="ctr" defTabSz="685800" fontAlgn="auto">
              <a:spcBef>
                <a:spcPts val="0"/>
              </a:spcBef>
              <a:spcAft>
                <a:spcPts val="0"/>
              </a:spcAft>
              <a:defRPr sz="2000">
                <a:solidFill>
                  <a:srgbClr val="FFFFFF"/>
                </a:solidFill>
                <a:latin typeface="Tw Cen MT"/>
                <a:ea typeface="Tw Cen MT"/>
                <a:cs typeface="Tw Cen MT"/>
                <a:sym typeface="Tw Cen MT"/>
              </a:defRPr>
            </a:pPr>
            <a:r>
              <a:rPr sz="1500">
                <a:solidFill>
                  <a:srgbClr val="FFFFFF"/>
                </a:solidFill>
                <a:latin typeface="Tw Cen MT"/>
                <a:sym typeface="Tw Cen MT"/>
              </a:rPr>
              <a:t>Confused!</a:t>
            </a:r>
          </a:p>
        </p:txBody>
      </p:sp>
      <p:sp>
        <p:nvSpPr>
          <p:cNvPr id="195" name="Shape 195"/>
          <p:cNvSpPr/>
          <p:nvPr/>
        </p:nvSpPr>
        <p:spPr>
          <a:xfrm>
            <a:off x="7490910" y="3804631"/>
            <a:ext cx="859264" cy="530913"/>
          </a:xfrm>
          <a:prstGeom prst="rect">
            <a:avLst/>
          </a:prstGeom>
          <a:solidFill>
            <a:srgbClr val="7030A0"/>
          </a:solidFill>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algn="ctr" defTabSz="685800" fontAlgn="auto">
              <a:spcBef>
                <a:spcPts val="0"/>
              </a:spcBef>
              <a:spcAft>
                <a:spcPts val="0"/>
              </a:spcAft>
              <a:defRPr sz="2000">
                <a:solidFill>
                  <a:srgbClr val="FFFFFF"/>
                </a:solidFill>
                <a:latin typeface="Tw Cen MT"/>
                <a:ea typeface="Tw Cen MT"/>
                <a:cs typeface="Tw Cen MT"/>
                <a:sym typeface="Tw Cen MT"/>
              </a:defRPr>
            </a:pPr>
            <a:r>
              <a:rPr sz="1500">
                <a:solidFill>
                  <a:srgbClr val="FFFFFF"/>
                </a:solidFill>
                <a:latin typeface="Tw Cen MT"/>
                <a:sym typeface="Tw Cen MT"/>
              </a:rPr>
              <a:t>Higher </a:t>
            </a:r>
            <a:br>
              <a:rPr sz="1500">
                <a:solidFill>
                  <a:srgbClr val="FFFFFF"/>
                </a:solidFill>
                <a:latin typeface="Tw Cen MT"/>
                <a:sym typeface="Tw Cen MT"/>
              </a:rPr>
            </a:br>
            <a:r>
              <a:rPr sz="1500">
                <a:solidFill>
                  <a:srgbClr val="FFFFFF"/>
                </a:solidFill>
                <a:latin typeface="Tw Cen MT"/>
                <a:sym typeface="Tw Cen MT"/>
              </a:rPr>
              <a:t>Standard</a:t>
            </a:r>
          </a:p>
        </p:txBody>
      </p:sp>
      <p:sp>
        <p:nvSpPr>
          <p:cNvPr id="196" name="Shape 196"/>
          <p:cNvSpPr/>
          <p:nvPr/>
        </p:nvSpPr>
        <p:spPr>
          <a:xfrm flipH="1" flipV="1">
            <a:off x="6623446" y="3804631"/>
            <a:ext cx="869516" cy="265460"/>
          </a:xfrm>
          <a:prstGeom prst="line">
            <a:avLst/>
          </a:prstGeom>
          <a:ln>
            <a:tailEnd type="triangle"/>
          </a:ln>
        </p:spPr>
        <p:style>
          <a:lnRef idx="3">
            <a:schemeClr val="dk1"/>
          </a:lnRef>
          <a:fillRef idx="0">
            <a:schemeClr val="dk1"/>
          </a:fillRef>
          <a:effectRef idx="2">
            <a:schemeClr val="dk1"/>
          </a:effectRef>
          <a:fontRef idx="minor">
            <a:schemeClr val="tx1"/>
          </a:fontRef>
        </p:style>
        <p:txBody>
          <a:bodyPr lIns="34289" tIns="34289" rIns="34289" bIns="34289"/>
          <a:lstStyle/>
          <a:p>
            <a:pPr defTabSz="685800" fontAlgn="auto">
              <a:spcBef>
                <a:spcPts val="0"/>
              </a:spcBef>
              <a:spcAft>
                <a:spcPts val="0"/>
              </a:spcAft>
            </a:pPr>
            <a:endParaRPr sz="1350">
              <a:solidFill>
                <a:prstClr val="black"/>
              </a:solidFill>
              <a:latin typeface="Calibri" panose="020F0502020204030204"/>
            </a:endParaRPr>
          </a:p>
        </p:txBody>
      </p:sp>
      <p:sp>
        <p:nvSpPr>
          <p:cNvPr id="197" name="Shape 197"/>
          <p:cNvSpPr/>
          <p:nvPr/>
        </p:nvSpPr>
        <p:spPr>
          <a:xfrm flipH="1">
            <a:off x="5923218" y="3991697"/>
            <a:ext cx="1639377" cy="50735"/>
          </a:xfrm>
          <a:prstGeom prst="line">
            <a:avLst/>
          </a:prstGeom>
          <a:ln>
            <a:tailEnd type="triangle"/>
          </a:ln>
        </p:spPr>
        <p:style>
          <a:lnRef idx="3">
            <a:schemeClr val="dk1"/>
          </a:lnRef>
          <a:fillRef idx="0">
            <a:schemeClr val="dk1"/>
          </a:fillRef>
          <a:effectRef idx="2">
            <a:schemeClr val="dk1"/>
          </a:effectRef>
          <a:fontRef idx="minor">
            <a:schemeClr val="tx1"/>
          </a:fontRef>
        </p:style>
        <p:txBody>
          <a:bodyPr lIns="34289" tIns="34289" rIns="34289" bIns="34289"/>
          <a:lstStyle/>
          <a:p>
            <a:pPr defTabSz="685800" fontAlgn="auto">
              <a:spcBef>
                <a:spcPts val="0"/>
              </a:spcBef>
              <a:spcAft>
                <a:spcPts val="0"/>
              </a:spcAft>
            </a:pPr>
            <a:endParaRPr sz="1350">
              <a:solidFill>
                <a:prstClr val="black"/>
              </a:solidFill>
              <a:latin typeface="Calibri" panose="020F0502020204030204"/>
            </a:endParaRPr>
          </a:p>
        </p:txBody>
      </p:sp>
      <p:sp>
        <p:nvSpPr>
          <p:cNvPr id="200" name="Shape 200"/>
          <p:cNvSpPr/>
          <p:nvPr/>
        </p:nvSpPr>
        <p:spPr>
          <a:xfrm>
            <a:off x="3956737" y="2565731"/>
            <a:ext cx="790599" cy="530913"/>
          </a:xfrm>
          <a:prstGeom prst="rect">
            <a:avLst/>
          </a:prstGeom>
          <a:solidFill>
            <a:srgbClr val="00B050"/>
          </a:solidFill>
          <a:ln w="12700">
            <a:miter lim="400000"/>
          </a:ln>
          <a:extLst>
            <a:ext uri="{C572A759-6A51-4108-AA02-DFA0A04FC94B}">
              <ma14:wrappingTextBoxFlag xmlns:ma14="http://schemas.microsoft.com/office/mac/drawingml/2011/main" xmlns="" val="1"/>
            </a:ext>
          </a:extLst>
        </p:spPr>
        <p:txBody>
          <a:bodyPr wrap="none" lIns="34289" tIns="34289" rIns="34289" bIns="34289">
            <a:spAutoFit/>
          </a:bodyPr>
          <a:lstStyle/>
          <a:p>
            <a:pPr algn="ctr" defTabSz="685800" fontAlgn="auto">
              <a:spcBef>
                <a:spcPts val="0"/>
              </a:spcBef>
              <a:spcAft>
                <a:spcPts val="0"/>
              </a:spcAft>
              <a:defRPr sz="2000">
                <a:solidFill>
                  <a:srgbClr val="FFFFFF"/>
                </a:solidFill>
                <a:latin typeface="Tw Cen MT"/>
                <a:ea typeface="Tw Cen MT"/>
                <a:cs typeface="Tw Cen MT"/>
                <a:sym typeface="Tw Cen MT"/>
              </a:defRPr>
            </a:pPr>
            <a:r>
              <a:rPr sz="1500">
                <a:solidFill>
                  <a:srgbClr val="FFFFFF"/>
                </a:solidFill>
                <a:latin typeface="Tw Cen MT"/>
                <a:sym typeface="Tw Cen MT"/>
              </a:rPr>
              <a:t>Lower</a:t>
            </a:r>
            <a:endParaRPr sz="1500">
              <a:solidFill>
                <a:srgbClr val="2F1A14"/>
              </a:solidFill>
              <a:latin typeface="Tw Cen MT"/>
              <a:sym typeface="Tw Cen MT"/>
            </a:endParaRPr>
          </a:p>
          <a:p>
            <a:pPr algn="ctr" defTabSz="685800" fontAlgn="auto">
              <a:spcBef>
                <a:spcPts val="0"/>
              </a:spcBef>
              <a:spcAft>
                <a:spcPts val="0"/>
              </a:spcAft>
              <a:defRPr sz="2000">
                <a:solidFill>
                  <a:srgbClr val="FFFFFF"/>
                </a:solidFill>
                <a:latin typeface="Tw Cen MT"/>
                <a:ea typeface="Tw Cen MT"/>
                <a:cs typeface="Tw Cen MT"/>
                <a:sym typeface="Tw Cen MT"/>
              </a:defRPr>
            </a:pPr>
            <a:r>
              <a:rPr sz="1500">
                <a:solidFill>
                  <a:srgbClr val="FFFFFF"/>
                </a:solidFill>
                <a:latin typeface="Tw Cen MT"/>
                <a:sym typeface="Tw Cen MT"/>
              </a:rPr>
              <a:t>Standard</a:t>
            </a:r>
          </a:p>
        </p:txBody>
      </p:sp>
      <p:sp>
        <p:nvSpPr>
          <p:cNvPr id="201" name="Shape 201"/>
          <p:cNvSpPr/>
          <p:nvPr/>
        </p:nvSpPr>
        <p:spPr>
          <a:xfrm>
            <a:off x="6032296" y="2496454"/>
            <a:ext cx="790599" cy="530913"/>
          </a:xfrm>
          <a:prstGeom prst="rect">
            <a:avLst/>
          </a:prstGeom>
          <a:solidFill>
            <a:srgbClr val="00B050"/>
          </a:solidFill>
          <a:ln w="12700">
            <a:miter lim="400000"/>
          </a:ln>
          <a:extLst>
            <a:ext uri="{C572A759-6A51-4108-AA02-DFA0A04FC94B}">
              <ma14:wrappingTextBoxFlag xmlns:ma14="http://schemas.microsoft.com/office/mac/drawingml/2011/main" xmlns="" val="1"/>
            </a:ext>
          </a:extLst>
        </p:spPr>
        <p:txBody>
          <a:bodyPr wrap="none" lIns="34289" tIns="34289" rIns="34289" bIns="34289">
            <a:spAutoFit/>
          </a:bodyPr>
          <a:lstStyle/>
          <a:p>
            <a:pPr algn="ctr" defTabSz="685800" fontAlgn="auto">
              <a:spcBef>
                <a:spcPts val="0"/>
              </a:spcBef>
              <a:spcAft>
                <a:spcPts val="0"/>
              </a:spcAft>
              <a:defRPr sz="2000">
                <a:solidFill>
                  <a:srgbClr val="FFFFFF"/>
                </a:solidFill>
                <a:latin typeface="Tw Cen MT"/>
                <a:ea typeface="Tw Cen MT"/>
                <a:cs typeface="Tw Cen MT"/>
                <a:sym typeface="Tw Cen MT"/>
              </a:defRPr>
            </a:pPr>
            <a:r>
              <a:rPr sz="1500">
                <a:solidFill>
                  <a:srgbClr val="FFFFFF"/>
                </a:solidFill>
                <a:latin typeface="Tw Cen MT"/>
                <a:sym typeface="Tw Cen MT"/>
              </a:rPr>
              <a:t>Lower</a:t>
            </a:r>
            <a:endParaRPr sz="1500">
              <a:solidFill>
                <a:srgbClr val="2F1A14"/>
              </a:solidFill>
              <a:latin typeface="Tw Cen MT"/>
              <a:sym typeface="Tw Cen MT"/>
            </a:endParaRPr>
          </a:p>
          <a:p>
            <a:pPr algn="ctr" defTabSz="685800" fontAlgn="auto">
              <a:spcBef>
                <a:spcPts val="0"/>
              </a:spcBef>
              <a:spcAft>
                <a:spcPts val="0"/>
              </a:spcAft>
              <a:defRPr sz="2000">
                <a:solidFill>
                  <a:srgbClr val="FFFFFF"/>
                </a:solidFill>
                <a:latin typeface="Tw Cen MT"/>
                <a:ea typeface="Tw Cen MT"/>
                <a:cs typeface="Tw Cen MT"/>
                <a:sym typeface="Tw Cen MT"/>
              </a:defRPr>
            </a:pPr>
            <a:r>
              <a:rPr sz="1500">
                <a:solidFill>
                  <a:srgbClr val="FFFFFF"/>
                </a:solidFill>
                <a:latin typeface="Tw Cen MT"/>
                <a:sym typeface="Tw Cen MT"/>
              </a:rPr>
              <a:t>Standard</a:t>
            </a:r>
          </a:p>
        </p:txBody>
      </p:sp>
      <p:sp>
        <p:nvSpPr>
          <p:cNvPr id="17" name="Shape 191"/>
          <p:cNvSpPr/>
          <p:nvPr/>
        </p:nvSpPr>
        <p:spPr>
          <a:xfrm>
            <a:off x="5122728" y="4014867"/>
            <a:ext cx="733519" cy="438580"/>
          </a:xfrm>
          <a:prstGeom prst="rect">
            <a:avLst/>
          </a:prstGeom>
          <a:solidFill>
            <a:srgbClr val="00B050"/>
          </a:solidFill>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algn="ctr" defTabSz="685800" fontAlgn="auto">
              <a:spcBef>
                <a:spcPts val="0"/>
              </a:spcBef>
              <a:spcAft>
                <a:spcPts val="0"/>
              </a:spcAft>
              <a:defRPr sz="2000">
                <a:solidFill>
                  <a:srgbClr val="FFFFFF"/>
                </a:solidFill>
                <a:latin typeface="Tw Cen MT"/>
                <a:ea typeface="Tw Cen MT"/>
                <a:cs typeface="Tw Cen MT"/>
                <a:sym typeface="Tw Cen MT"/>
              </a:defRPr>
            </a:pPr>
            <a:r>
              <a:rPr sz="1200">
                <a:solidFill>
                  <a:srgbClr val="FFFFFF"/>
                </a:solidFill>
                <a:latin typeface="Tw Cen MT"/>
                <a:sym typeface="Tw Cen MT"/>
              </a:rPr>
              <a:t>Lower</a:t>
            </a:r>
            <a:endParaRPr sz="1200">
              <a:solidFill>
                <a:srgbClr val="2F1A14"/>
              </a:solidFill>
              <a:latin typeface="Tw Cen MT"/>
              <a:sym typeface="Tw Cen MT"/>
            </a:endParaRPr>
          </a:p>
          <a:p>
            <a:pPr algn="ctr" defTabSz="685800" fontAlgn="auto">
              <a:spcBef>
                <a:spcPts val="0"/>
              </a:spcBef>
              <a:spcAft>
                <a:spcPts val="0"/>
              </a:spcAft>
              <a:defRPr sz="2000">
                <a:solidFill>
                  <a:srgbClr val="FFFFFF"/>
                </a:solidFill>
                <a:latin typeface="Tw Cen MT"/>
                <a:ea typeface="Tw Cen MT"/>
                <a:cs typeface="Tw Cen MT"/>
                <a:sym typeface="Tw Cen MT"/>
              </a:defRPr>
            </a:pPr>
            <a:r>
              <a:rPr sz="1200">
                <a:solidFill>
                  <a:srgbClr val="FFFFFF"/>
                </a:solidFill>
                <a:latin typeface="Tw Cen MT"/>
                <a:sym typeface="Tw Cen MT"/>
              </a:rPr>
              <a:t>Standard</a:t>
            </a:r>
          </a:p>
        </p:txBody>
      </p:sp>
      <p:cxnSp>
        <p:nvCxnSpPr>
          <p:cNvPr id="3" name="Straight Arrow Connector 2"/>
          <p:cNvCxnSpPr/>
          <p:nvPr/>
        </p:nvCxnSpPr>
        <p:spPr>
          <a:xfrm>
            <a:off x="6564940" y="2984132"/>
            <a:ext cx="88433" cy="3124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Shape 195"/>
          <p:cNvSpPr/>
          <p:nvPr/>
        </p:nvSpPr>
        <p:spPr>
          <a:xfrm>
            <a:off x="3761664" y="4704806"/>
            <a:ext cx="875559" cy="530913"/>
          </a:xfrm>
          <a:prstGeom prst="rect">
            <a:avLst/>
          </a:prstGeom>
          <a:solidFill>
            <a:srgbClr val="7030A0"/>
          </a:solidFill>
          <a:ln w="12700">
            <a:miter lim="400000"/>
          </a:ln>
          <a:extLst>
            <a:ext uri="{C572A759-6A51-4108-AA02-DFA0A04FC94B}">
              <ma14:wrappingTextBoxFlag xmlns:ma14="http://schemas.microsoft.com/office/mac/drawingml/2011/main" xmlns="" val="1"/>
            </a:ext>
          </a:extLst>
        </p:spPr>
        <p:txBody>
          <a:bodyPr wrap="none" lIns="34289" tIns="34289" rIns="34289" bIns="34289">
            <a:spAutoFit/>
          </a:bodyPr>
          <a:lstStyle/>
          <a:p>
            <a:pPr algn="ctr" defTabSz="685800" fontAlgn="auto">
              <a:spcBef>
                <a:spcPts val="0"/>
              </a:spcBef>
              <a:spcAft>
                <a:spcPts val="0"/>
              </a:spcAft>
              <a:defRPr sz="2000">
                <a:solidFill>
                  <a:srgbClr val="FFFFFF"/>
                </a:solidFill>
                <a:latin typeface="Tw Cen MT"/>
                <a:ea typeface="Tw Cen MT"/>
                <a:cs typeface="Tw Cen MT"/>
                <a:sym typeface="Tw Cen MT"/>
              </a:defRPr>
            </a:pPr>
            <a:r>
              <a:rPr sz="1500">
                <a:solidFill>
                  <a:srgbClr val="FFFFFF"/>
                </a:solidFill>
                <a:latin typeface="Tw Cen MT"/>
                <a:sym typeface="Tw Cen MT"/>
              </a:rPr>
              <a:t>Higher </a:t>
            </a:r>
            <a:br>
              <a:rPr sz="1500">
                <a:solidFill>
                  <a:srgbClr val="FFFFFF"/>
                </a:solidFill>
                <a:latin typeface="Tw Cen MT"/>
                <a:sym typeface="Tw Cen MT"/>
              </a:rPr>
            </a:br>
            <a:r>
              <a:rPr sz="1500">
                <a:solidFill>
                  <a:srgbClr val="FFFFFF"/>
                </a:solidFill>
                <a:latin typeface="Tw Cen MT"/>
                <a:sym typeface="Tw Cen MT"/>
              </a:rPr>
              <a:t>Standard</a:t>
            </a:r>
            <a:r>
              <a:rPr lang="en-US" sz="1500">
                <a:solidFill>
                  <a:srgbClr val="FFFFFF"/>
                </a:solidFill>
                <a:latin typeface="Tw Cen MT"/>
                <a:sym typeface="Tw Cen MT"/>
              </a:rPr>
              <a:t>*</a:t>
            </a:r>
            <a:endParaRPr sz="1500">
              <a:solidFill>
                <a:srgbClr val="FFFFFF"/>
              </a:solidFill>
              <a:latin typeface="Tw Cen MT"/>
              <a:sym typeface="Tw Cen MT"/>
            </a:endParaRPr>
          </a:p>
        </p:txBody>
      </p:sp>
    </p:spTree>
    <p:extLst>
      <p:ext uri="{BB962C8B-B14F-4D97-AF65-F5344CB8AC3E}">
        <p14:creationId xmlns:p14="http://schemas.microsoft.com/office/powerpoint/2010/main" val="3765562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12" y="80628"/>
            <a:ext cx="6743700" cy="1251285"/>
          </a:xfrm>
        </p:spPr>
        <p:txBody>
          <a:bodyPr>
            <a:noAutofit/>
          </a:bodyPr>
          <a:lstStyle/>
          <a:p>
            <a:r>
              <a:rPr lang="en-US" sz="5400" dirty="0" err="1">
                <a:ea typeface="Times New Roman" charset="0"/>
                <a:cs typeface="Times New Roman" charset="0"/>
              </a:rPr>
              <a:t>Endrew</a:t>
            </a:r>
            <a:r>
              <a:rPr lang="en-US" sz="5400" dirty="0">
                <a:ea typeface="Times New Roman" charset="0"/>
                <a:cs typeface="Times New Roman" charset="0"/>
              </a:rPr>
              <a:t> F. v. Douglas County School District R1</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5222059"/>
              </p:ext>
            </p:extLst>
          </p:nvPr>
        </p:nvGraphicFramePr>
        <p:xfrm>
          <a:off x="391348" y="1376772"/>
          <a:ext cx="64129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048164" y="1236833"/>
            <a:ext cx="2880320" cy="5509201"/>
          </a:xfrm>
          <a:prstGeom prst="rect">
            <a:avLst/>
          </a:prstGeom>
        </p:spPr>
        <p:txBody>
          <a:bodyPr wrap="square">
            <a:spAutoFit/>
          </a:bodyPr>
          <a:lstStyle/>
          <a:p>
            <a:pPr marL="285750" indent="-285750">
              <a:buFont typeface="Arial"/>
              <a:buChar char="•"/>
            </a:pPr>
            <a:r>
              <a:rPr lang="en-US" sz="1600" dirty="0"/>
              <a:t>At the private school, </a:t>
            </a:r>
            <a:r>
              <a:rPr lang="en-US" sz="1600" dirty="0" err="1"/>
              <a:t>Endrew</a:t>
            </a:r>
            <a:r>
              <a:rPr lang="en-US" sz="1600" dirty="0"/>
              <a:t> was provided with academic and behavior support including a Behavior Intervention Plan (BIP) </a:t>
            </a:r>
          </a:p>
          <a:p>
            <a:pPr marL="285750" indent="-285750">
              <a:buFont typeface="Arial"/>
              <a:buChar char="•"/>
            </a:pPr>
            <a:r>
              <a:rPr lang="en-US" sz="1600" dirty="0"/>
              <a:t>His behaviors decreased, and he began to make gains in academics</a:t>
            </a:r>
          </a:p>
          <a:p>
            <a:pPr marL="285750" indent="-285750">
              <a:buFont typeface="Arial"/>
              <a:buChar char="•"/>
            </a:pPr>
            <a:r>
              <a:rPr lang="en-US" sz="1600" dirty="0"/>
              <a:t>The parents and public school discussed having him return, but the IEP team did not adopt the private school program, including the behavioral planning</a:t>
            </a:r>
          </a:p>
          <a:p>
            <a:pPr marL="285750" indent="-285750">
              <a:buFont typeface="Arial"/>
              <a:buChar char="•"/>
            </a:pPr>
            <a:r>
              <a:rPr lang="en-US" sz="1600" dirty="0"/>
              <a:t>His parents asked the school district for reimbursement of the private school tuition, claiming that he was not receiving FAPE </a:t>
            </a:r>
          </a:p>
        </p:txBody>
      </p:sp>
    </p:spTree>
    <p:extLst>
      <p:ext uri="{BB962C8B-B14F-4D97-AF65-F5344CB8AC3E}">
        <p14:creationId xmlns:p14="http://schemas.microsoft.com/office/powerpoint/2010/main" val="1394019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0" y="1135856"/>
            <a:ext cx="9144000" cy="742950"/>
          </a:xfrm>
          <a:prstGeom prst="rect">
            <a:avLst/>
          </a:prstGeom>
        </p:spPr>
        <p:txBody>
          <a:bodyPr>
            <a:noAutofit/>
          </a:bodyPr>
          <a:lstStyle>
            <a:lvl1pPr>
              <a:defRPr sz="5400">
                <a:solidFill>
                  <a:srgbClr val="000000"/>
                </a:solidFill>
              </a:defRPr>
            </a:lvl1pPr>
          </a:lstStyle>
          <a:p>
            <a:pPr algn="ctr"/>
            <a:r>
              <a:rPr lang="en-US" b="1" dirty="0">
                <a:ea typeface="Times New Roman" charset="0"/>
                <a:cs typeface="Times New Roman" charset="0"/>
              </a:rPr>
              <a:t>The Tenth Circuit’s </a:t>
            </a:r>
            <a:r>
              <a:rPr lang="en-US" b="1" dirty="0" smtClean="0">
                <a:ea typeface="Times New Roman" charset="0"/>
                <a:cs typeface="Times New Roman" charset="0"/>
              </a:rPr>
              <a:t/>
            </a:r>
            <a:br>
              <a:rPr lang="en-US" b="1" dirty="0" smtClean="0">
                <a:ea typeface="Times New Roman" charset="0"/>
                <a:cs typeface="Times New Roman" charset="0"/>
              </a:rPr>
            </a:br>
            <a:r>
              <a:rPr lang="en-US" b="1" dirty="0" smtClean="0">
                <a:ea typeface="Times New Roman" charset="0"/>
                <a:cs typeface="Times New Roman" charset="0"/>
              </a:rPr>
              <a:t>Educational </a:t>
            </a:r>
            <a:r>
              <a:rPr lang="en-US" b="1" dirty="0">
                <a:ea typeface="Times New Roman" charset="0"/>
                <a:cs typeface="Times New Roman" charset="0"/>
              </a:rPr>
              <a:t>Benefit Standard</a:t>
            </a:r>
            <a:endParaRPr b="1" dirty="0">
              <a:ea typeface="Times New Roman" charset="0"/>
              <a:cs typeface="Times New Roman" charset="0"/>
            </a:endParaRPr>
          </a:p>
        </p:txBody>
      </p:sp>
      <p:sp>
        <p:nvSpPr>
          <p:cNvPr id="146" name="Shape 146"/>
          <p:cNvSpPr>
            <a:spLocks noGrp="1"/>
          </p:cNvSpPr>
          <p:nvPr>
            <p:ph type="body" idx="1"/>
          </p:nvPr>
        </p:nvSpPr>
        <p:spPr>
          <a:xfrm>
            <a:off x="251520" y="2852936"/>
            <a:ext cx="8628321" cy="3371850"/>
          </a:xfrm>
          <a:prstGeom prst="rect">
            <a:avLst/>
          </a:prstGeom>
        </p:spPr>
        <p:txBody>
          <a:bodyPr>
            <a:normAutofit/>
          </a:bodyPr>
          <a:lstStyle/>
          <a:p>
            <a:pPr marL="0" indent="0">
              <a:buNone/>
              <a:defRPr sz="4000"/>
            </a:pPr>
            <a:r>
              <a:rPr lang="en-US" sz="2800" i="1" dirty="0">
                <a:latin typeface="Times New Roman" charset="0"/>
                <a:ea typeface="Times New Roman" charset="0"/>
                <a:cs typeface="Times New Roman" charset="0"/>
              </a:rPr>
              <a:t>Endrew F. </a:t>
            </a:r>
            <a:r>
              <a:rPr lang="en-US" sz="2800" dirty="0">
                <a:latin typeface="Times New Roman" charset="0"/>
                <a:ea typeface="Times New Roman" charset="0"/>
                <a:cs typeface="Times New Roman" charset="0"/>
              </a:rPr>
              <a:t>v. </a:t>
            </a:r>
            <a:r>
              <a:rPr lang="en-US" sz="2800" i="1" dirty="0">
                <a:latin typeface="Times New Roman" charset="0"/>
                <a:ea typeface="Times New Roman" charset="0"/>
                <a:cs typeface="Times New Roman" charset="0"/>
              </a:rPr>
              <a:t>Douglas County School District R1, </a:t>
            </a:r>
            <a:r>
              <a:rPr lang="en-US" sz="2800" dirty="0">
                <a:latin typeface="Times New Roman" charset="0"/>
                <a:ea typeface="Times New Roman" charset="0"/>
                <a:cs typeface="Times New Roman" charset="0"/>
              </a:rPr>
              <a:t>798 F.3d 1329, (10th Cir. 2014)</a:t>
            </a:r>
          </a:p>
          <a:p>
            <a:pPr marL="0" indent="0">
              <a:buNone/>
              <a:defRPr sz="4000"/>
            </a:pPr>
            <a:endParaRPr lang="en-US" sz="2800" dirty="0">
              <a:latin typeface="Times New Roman" charset="0"/>
              <a:ea typeface="Times New Roman" charset="0"/>
              <a:cs typeface="Times New Roman" charset="0"/>
            </a:endParaRPr>
          </a:p>
          <a:p>
            <a:pPr marL="0" indent="0">
              <a:buNone/>
              <a:defRPr sz="4000"/>
            </a:pPr>
            <a:r>
              <a:rPr lang="en-US" sz="2800" dirty="0">
                <a:latin typeface="Times New Roman" charset="0"/>
                <a:ea typeface="Times New Roman" charset="0"/>
                <a:cs typeface="Times New Roman" charset="0"/>
              </a:rPr>
              <a:t>“The educational benefit mandated by the IDEA must merely be more than de minimis”</a:t>
            </a:r>
          </a:p>
        </p:txBody>
      </p:sp>
    </p:spTree>
    <p:extLst>
      <p:ext uri="{BB962C8B-B14F-4D97-AF65-F5344CB8AC3E}">
        <p14:creationId xmlns:p14="http://schemas.microsoft.com/office/powerpoint/2010/main" val="1376578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2975"/>
            <a:ext cx="9144000" cy="857250"/>
          </a:xfrm>
        </p:spPr>
        <p:txBody>
          <a:bodyPr>
            <a:noAutofit/>
          </a:bodyPr>
          <a:lstStyle/>
          <a:p>
            <a:pPr algn="ctr"/>
            <a:r>
              <a:rPr lang="en-US" sz="5400" b="1" dirty="0"/>
              <a:t>Appeal to the U.S. Supreme Court</a:t>
            </a:r>
          </a:p>
        </p:txBody>
      </p:sp>
      <p:sp>
        <p:nvSpPr>
          <p:cNvPr id="3" name="Content Placeholder 2"/>
          <p:cNvSpPr>
            <a:spLocks noGrp="1"/>
          </p:cNvSpPr>
          <p:nvPr>
            <p:ph idx="1"/>
          </p:nvPr>
        </p:nvSpPr>
        <p:spPr>
          <a:xfrm>
            <a:off x="251520" y="2204864"/>
            <a:ext cx="8716297" cy="3241797"/>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sz="2800" dirty="0">
                <a:solidFill>
                  <a:schemeClr val="tx1"/>
                </a:solidFill>
              </a:rPr>
              <a:t>On </a:t>
            </a:r>
            <a:r>
              <a:rPr lang="en-US" sz="2800" dirty="0"/>
              <a:t>December 22, 2015 the parents appealed to the U.S. Supreme Court</a:t>
            </a:r>
          </a:p>
          <a:p>
            <a:endParaRPr lang="en-US" sz="2800" dirty="0"/>
          </a:p>
          <a:p>
            <a:r>
              <a:rPr lang="en-US" sz="2800" b="1" u="sng" dirty="0">
                <a:solidFill>
                  <a:schemeClr val="tx1"/>
                </a:solidFill>
              </a:rPr>
              <a:t>Question Presented: </a:t>
            </a:r>
            <a:r>
              <a:rPr lang="en-US" sz="2800" dirty="0"/>
              <a:t>What is the level of educational benefit school districts must confer on children with disabilities to provide them with the free appropriate public education guaranteed by the Individuals with Disabilities Education Act?</a:t>
            </a:r>
          </a:p>
          <a:p>
            <a:endParaRPr lang="en-US" sz="2800" dirty="0">
              <a:solidFill>
                <a:schemeClr val="tx1"/>
              </a:solidFill>
            </a:endParaRPr>
          </a:p>
          <a:p>
            <a:endParaRPr lang="en-US" sz="2800" dirty="0">
              <a:solidFill>
                <a:schemeClr val="tx1"/>
              </a:solidFill>
            </a:endParaRPr>
          </a:p>
          <a:p>
            <a:pPr marL="0" indent="0">
              <a:buNone/>
            </a:pPr>
            <a:endParaRPr lang="en-US" sz="2800" b="1" dirty="0"/>
          </a:p>
        </p:txBody>
      </p:sp>
      <p:sp>
        <p:nvSpPr>
          <p:cNvPr id="6" name="Content Placeholder 2"/>
          <p:cNvSpPr txBox="1">
            <a:spLocks/>
          </p:cNvSpPr>
          <p:nvPr/>
        </p:nvSpPr>
        <p:spPr>
          <a:xfrm>
            <a:off x="1600200" y="1800225"/>
            <a:ext cx="5943600" cy="6170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None/>
            </a:pPr>
            <a:endParaRPr lang="en-US" b="1" dirty="0">
              <a:solidFill>
                <a:prstClr val="black"/>
              </a:solidFill>
              <a:latin typeface="Calibri Light" panose="020F0302020204030204"/>
            </a:endParaRPr>
          </a:p>
        </p:txBody>
      </p:sp>
      <p:sp>
        <p:nvSpPr>
          <p:cNvPr id="5" name="TextBox 4"/>
          <p:cNvSpPr txBox="1"/>
          <p:nvPr/>
        </p:nvSpPr>
        <p:spPr>
          <a:xfrm>
            <a:off x="4896036" y="5985284"/>
            <a:ext cx="4149844" cy="369332"/>
          </a:xfrm>
          <a:prstGeom prst="rect">
            <a:avLst/>
          </a:prstGeom>
          <a:noFill/>
        </p:spPr>
        <p:txBody>
          <a:bodyPr wrap="none" rtlCol="0">
            <a:spAutoFit/>
          </a:bodyPr>
          <a:lstStyle/>
          <a:p>
            <a:pPr defTabSz="685800" fontAlgn="auto">
              <a:spcBef>
                <a:spcPts val="0"/>
              </a:spcBef>
              <a:spcAft>
                <a:spcPts val="0"/>
              </a:spcAft>
            </a:pPr>
            <a:r>
              <a:rPr lang="en-US" dirty="0">
                <a:solidFill>
                  <a:prstClr val="black"/>
                </a:solidFill>
                <a:latin typeface="Calibri" panose="020F0502020204030204"/>
                <a:ea typeface="+mn-ea"/>
                <a:cs typeface="+mn-cs"/>
              </a:rPr>
              <a:t>Certiorari Granted on September 29, 2016 </a:t>
            </a:r>
          </a:p>
        </p:txBody>
      </p:sp>
    </p:spTree>
    <p:extLst>
      <p:ext uri="{BB962C8B-B14F-4D97-AF65-F5344CB8AC3E}">
        <p14:creationId xmlns:p14="http://schemas.microsoft.com/office/powerpoint/2010/main" val="2858694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2975"/>
            <a:ext cx="9144000" cy="857250"/>
          </a:xfrm>
        </p:spPr>
        <p:txBody>
          <a:bodyPr>
            <a:noAutofit/>
          </a:bodyPr>
          <a:lstStyle/>
          <a:p>
            <a:pPr algn="ctr"/>
            <a:r>
              <a:rPr lang="en-US" sz="5400" b="1" dirty="0"/>
              <a:t>Supreme Court Ruling: </a:t>
            </a:r>
            <a:r>
              <a:rPr lang="en-US" sz="5400" b="1" dirty="0" smtClean="0"/>
              <a:t/>
            </a:r>
            <a:br>
              <a:rPr lang="en-US" sz="5400" b="1" dirty="0" smtClean="0"/>
            </a:br>
            <a:r>
              <a:rPr lang="en-US" sz="5400" b="1" dirty="0" smtClean="0"/>
              <a:t>March </a:t>
            </a:r>
            <a:r>
              <a:rPr lang="en-US" sz="5400" b="1" dirty="0"/>
              <a:t>22, 2017</a:t>
            </a:r>
          </a:p>
        </p:txBody>
      </p:sp>
      <p:sp>
        <p:nvSpPr>
          <p:cNvPr id="3" name="Content Placeholder 2"/>
          <p:cNvSpPr>
            <a:spLocks noGrp="1"/>
          </p:cNvSpPr>
          <p:nvPr>
            <p:ph idx="1"/>
          </p:nvPr>
        </p:nvSpPr>
        <p:spPr>
          <a:xfrm>
            <a:off x="107504" y="2456892"/>
            <a:ext cx="8933836" cy="3297647"/>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spcBef>
                <a:spcPts val="600"/>
              </a:spcBef>
              <a:spcAft>
                <a:spcPts val="600"/>
              </a:spcAft>
            </a:pPr>
            <a:r>
              <a:rPr lang="en-US" sz="2800" dirty="0">
                <a:solidFill>
                  <a:schemeClr val="tx1"/>
                </a:solidFill>
                <a:ea typeface="Times New Roman" charset="0"/>
                <a:cs typeface="Times New Roman" charset="0"/>
              </a:rPr>
              <a:t>The High Court rejected the “merely more than </a:t>
            </a:r>
            <a:r>
              <a:rPr lang="en-US" sz="2800" i="1" dirty="0">
                <a:solidFill>
                  <a:schemeClr val="tx1"/>
                </a:solidFill>
                <a:ea typeface="Times New Roman" charset="0"/>
                <a:cs typeface="Times New Roman" charset="0"/>
              </a:rPr>
              <a:t>de minimis</a:t>
            </a:r>
            <a:r>
              <a:rPr lang="en-US" sz="2800" dirty="0">
                <a:solidFill>
                  <a:schemeClr val="tx1"/>
                </a:solidFill>
                <a:ea typeface="Times New Roman" charset="0"/>
                <a:cs typeface="Times New Roman" charset="0"/>
              </a:rPr>
              <a:t>” standard, vacating the decision and remanding the case back to the 10</a:t>
            </a:r>
            <a:r>
              <a:rPr lang="en-US" sz="2800" baseline="30000" dirty="0">
                <a:solidFill>
                  <a:schemeClr val="tx1"/>
                </a:solidFill>
                <a:ea typeface="Times New Roman" charset="0"/>
                <a:cs typeface="Times New Roman" charset="0"/>
              </a:rPr>
              <a:t>th</a:t>
            </a:r>
            <a:r>
              <a:rPr lang="en-US" sz="2800" dirty="0">
                <a:solidFill>
                  <a:schemeClr val="tx1"/>
                </a:solidFill>
                <a:ea typeface="Times New Roman" charset="0"/>
                <a:cs typeface="Times New Roman" charset="0"/>
              </a:rPr>
              <a:t> Circuit to apply the new standard.</a:t>
            </a:r>
          </a:p>
          <a:p>
            <a:pPr>
              <a:spcBef>
                <a:spcPts val="600"/>
              </a:spcBef>
              <a:spcAft>
                <a:spcPts val="600"/>
              </a:spcAft>
            </a:pPr>
            <a:endParaRPr lang="en-US" sz="2800" dirty="0">
              <a:solidFill>
                <a:schemeClr val="tx1"/>
              </a:solidFill>
              <a:ea typeface="Times New Roman" charset="0"/>
              <a:cs typeface="Times New Roman" charset="0"/>
            </a:endParaRPr>
          </a:p>
          <a:p>
            <a:pPr>
              <a:spcBef>
                <a:spcPts val="600"/>
              </a:spcBef>
              <a:spcAft>
                <a:spcPts val="600"/>
              </a:spcAft>
            </a:pPr>
            <a:r>
              <a:rPr lang="en-US" sz="2800" dirty="0">
                <a:solidFill>
                  <a:schemeClr val="tx1"/>
                </a:solidFill>
                <a:ea typeface="Times New Roman" charset="0"/>
                <a:cs typeface="Times New Roman" charset="0"/>
              </a:rPr>
              <a:t>“To meet its substantive obligation under the IDEA, a school must offer an IEP reasonably calculated to enable a child to make progress appropriate in light of the child’s circumstances.’</a:t>
            </a:r>
          </a:p>
          <a:p>
            <a:pPr marL="0" indent="0" algn="ctr">
              <a:spcBef>
                <a:spcPts val="600"/>
              </a:spcBef>
              <a:spcAft>
                <a:spcPts val="600"/>
              </a:spcAft>
              <a:buNone/>
            </a:pPr>
            <a:endParaRPr lang="en-US" sz="2800" dirty="0">
              <a:ea typeface="Times New Roman" charset="0"/>
              <a:cs typeface="Times New Roman" charset="0"/>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F54C93B1-FCDD-4EE2-9D2A-962769FD0B9F}" type="slidenum">
              <a:rPr lang="en-US">
                <a:solidFill>
                  <a:prstClr val="black">
                    <a:tint val="75000"/>
                  </a:prstClr>
                </a:solidFill>
                <a:latin typeface="Calibri" panose="020F0502020204030204"/>
                <a:ea typeface="+mn-ea"/>
                <a:cs typeface="+mn-cs"/>
              </a:rPr>
              <a:pPr defTabSz="685800" fontAlgn="auto">
                <a:spcBef>
                  <a:spcPts val="0"/>
                </a:spcBef>
                <a:spcAft>
                  <a:spcPts val="0"/>
                </a:spcAft>
              </a:pPr>
              <a:t>44</a:t>
            </a:fld>
            <a:endParaRPr lang="en-US"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415883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normAutofit fontScale="90000"/>
          </a:bodyPr>
          <a:lstStyle/>
          <a:p>
            <a:pPr algn="ctr"/>
            <a:r>
              <a:rPr lang="en-US" sz="5400" b="1" dirty="0"/>
              <a:t>The </a:t>
            </a:r>
            <a:r>
              <a:rPr lang="en-US" sz="5400" b="1" i="1" dirty="0"/>
              <a:t>Rowley/Endrew </a:t>
            </a:r>
            <a:r>
              <a:rPr lang="en-US" sz="5400" b="1" dirty="0"/>
              <a:t>Test</a:t>
            </a:r>
          </a:p>
        </p:txBody>
      </p:sp>
      <p:sp>
        <p:nvSpPr>
          <p:cNvPr id="3" name="Content Placeholder 2"/>
          <p:cNvSpPr>
            <a:spLocks noGrp="1"/>
          </p:cNvSpPr>
          <p:nvPr>
            <p:ph idx="1"/>
          </p:nvPr>
        </p:nvSpPr>
        <p:spPr>
          <a:xfrm>
            <a:off x="431540" y="2276872"/>
            <a:ext cx="8338931" cy="3687127"/>
          </a:xfrm>
        </p:spPr>
        <p:txBody>
          <a:bodyPr>
            <a:noAutofit/>
          </a:bodyPr>
          <a:lstStyle/>
          <a:p>
            <a:pPr marL="685800" indent="-685800">
              <a:buAutoNum type="arabicPeriod"/>
            </a:pPr>
            <a:r>
              <a:rPr lang="en-US" sz="2400" dirty="0"/>
              <a:t>In the development of an IEP, has the school </a:t>
            </a:r>
            <a:r>
              <a:rPr lang="en-US" sz="2400" dirty="0" smtClean="0"/>
              <a:t>agency </a:t>
            </a:r>
            <a:r>
              <a:rPr lang="en-US" sz="2400" dirty="0"/>
              <a:t>complied with the procedures set forth in the IDEA</a:t>
            </a:r>
            <a:r>
              <a:rPr lang="en-US" sz="2400" dirty="0" smtClean="0"/>
              <a:t>?</a:t>
            </a:r>
          </a:p>
          <a:p>
            <a:pPr marL="685800" indent="-685800">
              <a:buAutoNum type="arabicPeriod"/>
            </a:pPr>
            <a:endParaRPr lang="en-US" sz="2400" dirty="0"/>
          </a:p>
          <a:p>
            <a:pPr marL="685800" indent="-685800">
              <a:buAutoNum type="arabicPeriod"/>
            </a:pPr>
            <a:r>
              <a:rPr lang="en-US" sz="2400" dirty="0" smtClean="0"/>
              <a:t>Is </a:t>
            </a:r>
            <a:r>
              <a:rPr lang="en-US" sz="2400" dirty="0"/>
              <a:t>the IEP developed  through the IDEA’s procedures reasonably calculated to </a:t>
            </a:r>
            <a:r>
              <a:rPr lang="en-US" sz="2400" b="1" dirty="0">
                <a:solidFill>
                  <a:srgbClr val="FF0000"/>
                </a:solidFill>
              </a:rPr>
              <a:t>enable</a:t>
            </a:r>
            <a:r>
              <a:rPr lang="en-US" sz="2400" dirty="0"/>
              <a:t> the child to </a:t>
            </a:r>
            <a:r>
              <a:rPr lang="en-US" sz="2400" b="1" dirty="0">
                <a:solidFill>
                  <a:srgbClr val="FF0000"/>
                </a:solidFill>
              </a:rPr>
              <a:t>make progress</a:t>
            </a:r>
            <a:r>
              <a:rPr lang="en-US" sz="2400" dirty="0"/>
              <a:t> that is appropriate in light of his or her circumstances?</a:t>
            </a:r>
          </a:p>
        </p:txBody>
      </p:sp>
    </p:spTree>
    <p:extLst>
      <p:ext uri="{BB962C8B-B14F-4D97-AF65-F5344CB8AC3E}">
        <p14:creationId xmlns:p14="http://schemas.microsoft.com/office/powerpoint/2010/main" val="333528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857" y="1277201"/>
            <a:ext cx="7902287" cy="4370893"/>
          </a:xfrm>
        </p:spPr>
        <p:txBody>
          <a:bodyPr>
            <a:noAutofit/>
          </a:bodyPr>
          <a:lstStyle/>
          <a:p>
            <a:pPr algn="ctr"/>
            <a:r>
              <a:rPr lang="en-US" sz="2400" dirty="0">
                <a:solidFill>
                  <a:srgbClr val="000000"/>
                </a:solidFill>
                <a:latin typeface="+mn-lt"/>
              </a:rPr>
              <a:t>“The IEP must aim to enable the child to make progress. After all, the essential function of an IEP is to set out a plan for pursuing academic and functional advancement” </a:t>
            </a:r>
            <a:br>
              <a:rPr lang="en-US" sz="2400" dirty="0">
                <a:solidFill>
                  <a:srgbClr val="000000"/>
                </a:solidFill>
                <a:latin typeface="+mn-lt"/>
              </a:rPr>
            </a:br>
            <a:r>
              <a:rPr lang="en-US" sz="3200" dirty="0" smtClean="0">
                <a:solidFill>
                  <a:srgbClr val="000000"/>
                </a:solidFill>
                <a:latin typeface="+mn-lt"/>
              </a:rPr>
              <a:t/>
            </a:r>
            <a:br>
              <a:rPr lang="en-US" sz="3200" dirty="0" smtClean="0">
                <a:solidFill>
                  <a:srgbClr val="000000"/>
                </a:solidFill>
                <a:latin typeface="+mn-lt"/>
              </a:rPr>
            </a:br>
            <a:r>
              <a:rPr lang="en-US" sz="3200" dirty="0" smtClean="0">
                <a:solidFill>
                  <a:srgbClr val="000000"/>
                </a:solidFill>
                <a:latin typeface="+mn-lt"/>
              </a:rPr>
              <a:t/>
            </a:r>
            <a:br>
              <a:rPr lang="en-US" sz="3200" dirty="0" smtClean="0">
                <a:solidFill>
                  <a:srgbClr val="000000"/>
                </a:solidFill>
                <a:latin typeface="+mn-lt"/>
              </a:rPr>
            </a:br>
            <a:r>
              <a:rPr lang="en-US" sz="3200" dirty="0" smtClean="0">
                <a:solidFill>
                  <a:srgbClr val="000000"/>
                </a:solidFill>
                <a:latin typeface="+mn-lt"/>
              </a:rPr>
              <a:t>-</a:t>
            </a:r>
            <a:r>
              <a:rPr lang="en-US" sz="3200" i="1" dirty="0" err="1">
                <a:solidFill>
                  <a:srgbClr val="000000"/>
                </a:solidFill>
                <a:latin typeface="+mn-lt"/>
              </a:rPr>
              <a:t>Endrew</a:t>
            </a:r>
            <a:r>
              <a:rPr lang="en-US" sz="3200" i="1" dirty="0">
                <a:solidFill>
                  <a:srgbClr val="000000"/>
                </a:solidFill>
                <a:latin typeface="+mn-lt"/>
              </a:rPr>
              <a:t> F</a:t>
            </a:r>
            <a:r>
              <a:rPr lang="en-US" sz="3200" dirty="0">
                <a:solidFill>
                  <a:srgbClr val="000000"/>
                </a:solidFill>
                <a:latin typeface="+mn-lt"/>
              </a:rPr>
              <a:t>., 2017, p. 11-</a:t>
            </a:r>
            <a:br>
              <a:rPr lang="en-US" sz="3200" dirty="0">
                <a:solidFill>
                  <a:srgbClr val="000000"/>
                </a:solidFill>
                <a:latin typeface="+mn-lt"/>
              </a:rPr>
            </a:br>
            <a:endParaRPr lang="en-US" sz="3200" dirty="0">
              <a:solidFill>
                <a:srgbClr val="000000"/>
              </a:solidFill>
              <a:latin typeface="+mn-lt"/>
            </a:endParaRPr>
          </a:p>
        </p:txBody>
      </p:sp>
    </p:spTree>
    <p:extLst>
      <p:ext uri="{BB962C8B-B14F-4D97-AF65-F5344CB8AC3E}">
        <p14:creationId xmlns:p14="http://schemas.microsoft.com/office/powerpoint/2010/main" val="3056676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53" y="1154182"/>
            <a:ext cx="8760494" cy="994172"/>
          </a:xfrm>
        </p:spPr>
        <p:txBody>
          <a:bodyPr>
            <a:noAutofit/>
          </a:bodyPr>
          <a:lstStyle/>
          <a:p>
            <a:pPr algn="ctr"/>
            <a:r>
              <a:rPr lang="en-US" sz="5400" b="1" dirty="0"/>
              <a:t>The Colorado District Court’s Decision on Remand-2/12/18</a:t>
            </a:r>
          </a:p>
        </p:txBody>
      </p:sp>
      <p:sp>
        <p:nvSpPr>
          <p:cNvPr id="3" name="Content Placeholder 2"/>
          <p:cNvSpPr>
            <a:spLocks noGrp="1"/>
          </p:cNvSpPr>
          <p:nvPr>
            <p:ph idx="1"/>
          </p:nvPr>
        </p:nvSpPr>
        <p:spPr>
          <a:xfrm>
            <a:off x="287524" y="2816932"/>
            <a:ext cx="8760494" cy="3263504"/>
          </a:xfrm>
        </p:spPr>
        <p:txBody>
          <a:bodyPr>
            <a:noAutofit/>
          </a:bodyPr>
          <a:lstStyle/>
          <a:p>
            <a:pPr marL="0" indent="0">
              <a:buNone/>
            </a:pPr>
            <a:r>
              <a:rPr lang="en-US" sz="2400" dirty="0">
                <a:ea typeface="Times New Roman" charset="0"/>
                <a:cs typeface="Times New Roman" charset="0"/>
              </a:rPr>
              <a:t>“</a:t>
            </a:r>
            <a:r>
              <a:rPr lang="en-US" sz="2400" dirty="0"/>
              <a:t>I conclude that (</a:t>
            </a:r>
            <a:r>
              <a:rPr lang="en-US" sz="2400" dirty="0" err="1"/>
              <a:t>Endrew</a:t>
            </a:r>
            <a:r>
              <a:rPr lang="en-US" sz="2400" dirty="0"/>
              <a:t>) and his parent have met their burden to prove that the District’s </a:t>
            </a:r>
            <a:r>
              <a:rPr lang="en-US" sz="2400" b="1" dirty="0">
                <a:solidFill>
                  <a:srgbClr val="FF0000"/>
                </a:solidFill>
              </a:rPr>
              <a:t>IEP failed </a:t>
            </a:r>
            <a:r>
              <a:rPr lang="en-US" sz="2400" dirty="0"/>
              <a:t>to create an educational plan that was reasonably calculated to enable Petitioner to make progress, even in light of his unique circumstances. The IEP was </a:t>
            </a:r>
            <a:r>
              <a:rPr lang="en-US" sz="2400" b="1" dirty="0">
                <a:solidFill>
                  <a:srgbClr val="FF0000"/>
                </a:solidFill>
              </a:rPr>
              <a:t>not appropriately ambitious </a:t>
            </a:r>
            <a:r>
              <a:rPr lang="en-US" sz="2400" dirty="0"/>
              <a:t>because it did not give (</a:t>
            </a:r>
            <a:r>
              <a:rPr lang="en-US" sz="2400" dirty="0" err="1"/>
              <a:t>Endrew</a:t>
            </a:r>
            <a:r>
              <a:rPr lang="en-US" sz="2400" dirty="0"/>
              <a:t>) the chance to meet challenging objectives.”</a:t>
            </a:r>
            <a:endParaRPr lang="en-US" sz="2400" dirty="0">
              <a:ea typeface="Times New Roman" charset="0"/>
              <a:cs typeface="Times New Roman" charset="0"/>
            </a:endParaRPr>
          </a:p>
          <a:p>
            <a:endParaRPr lang="en-US" sz="3000" dirty="0">
              <a:ea typeface="Times New Roman" charset="0"/>
              <a:cs typeface="Times New Roman" charset="0"/>
            </a:endParaRPr>
          </a:p>
        </p:txBody>
      </p:sp>
    </p:spTree>
    <p:extLst>
      <p:ext uri="{BB962C8B-B14F-4D97-AF65-F5344CB8AC3E}">
        <p14:creationId xmlns:p14="http://schemas.microsoft.com/office/powerpoint/2010/main" val="2691511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53" y="1154182"/>
            <a:ext cx="8760494" cy="994172"/>
          </a:xfrm>
        </p:spPr>
        <p:txBody>
          <a:bodyPr>
            <a:normAutofit fontScale="90000"/>
          </a:bodyPr>
          <a:lstStyle/>
          <a:p>
            <a:pPr algn="ctr"/>
            <a:r>
              <a:rPr lang="en-US" sz="5400" b="1" dirty="0"/>
              <a:t>The Colorado District Court’s Decision on Remand-2/12/18</a:t>
            </a:r>
          </a:p>
        </p:txBody>
      </p:sp>
      <p:sp>
        <p:nvSpPr>
          <p:cNvPr id="3" name="Content Placeholder 2"/>
          <p:cNvSpPr>
            <a:spLocks noGrp="1"/>
          </p:cNvSpPr>
          <p:nvPr>
            <p:ph idx="1"/>
          </p:nvPr>
        </p:nvSpPr>
        <p:spPr>
          <a:xfrm>
            <a:off x="367503" y="2600908"/>
            <a:ext cx="8760494" cy="3780420"/>
          </a:xfrm>
        </p:spPr>
        <p:txBody>
          <a:bodyPr>
            <a:noAutofit/>
          </a:bodyPr>
          <a:lstStyle/>
          <a:p>
            <a:r>
              <a:rPr lang="en-US" sz="2000" dirty="0"/>
              <a:t>“Accordingly, I </a:t>
            </a:r>
            <a:r>
              <a:rPr lang="en-US" sz="2000" b="1" dirty="0">
                <a:solidFill>
                  <a:srgbClr val="FF0000"/>
                </a:solidFill>
              </a:rPr>
              <a:t>reverse</a:t>
            </a:r>
            <a:r>
              <a:rPr lang="en-US" sz="2000" dirty="0"/>
              <a:t> the Administrative Court Agency decision denying (</a:t>
            </a:r>
            <a:r>
              <a:rPr lang="en-US" sz="2000" dirty="0" err="1"/>
              <a:t>Endrew</a:t>
            </a:r>
            <a:r>
              <a:rPr lang="en-US" sz="2000" dirty="0"/>
              <a:t>) and his parents’ request for reimbursement of his tuition, </a:t>
            </a:r>
            <a:r>
              <a:rPr lang="en-US" sz="2000" b="1" dirty="0">
                <a:solidFill>
                  <a:srgbClr val="FF0000"/>
                </a:solidFill>
              </a:rPr>
              <a:t>transportation costs </a:t>
            </a:r>
            <a:r>
              <a:rPr lang="en-US" sz="2000" dirty="0"/>
              <a:t>as well as </a:t>
            </a:r>
            <a:r>
              <a:rPr lang="en-US" sz="2000" b="1" dirty="0">
                <a:solidFill>
                  <a:srgbClr val="FF0000"/>
                </a:solidFill>
              </a:rPr>
              <a:t>reasonable attorneys; fees</a:t>
            </a:r>
            <a:r>
              <a:rPr lang="en-US" sz="2000" dirty="0"/>
              <a:t> and litigation costs.</a:t>
            </a:r>
            <a:r>
              <a:rPr lang="en-US" sz="2000" dirty="0" smtClean="0"/>
              <a:t>”</a:t>
            </a:r>
          </a:p>
          <a:p>
            <a:pPr marL="0" indent="0">
              <a:buNone/>
            </a:pPr>
            <a:endParaRPr lang="en-US" sz="2000" dirty="0">
              <a:ea typeface="Times New Roman" charset="0"/>
              <a:cs typeface="Times New Roman" charset="0"/>
            </a:endParaRPr>
          </a:p>
          <a:p>
            <a:r>
              <a:rPr lang="en-US" sz="2000" dirty="0"/>
              <a:t>The District’s inability to </a:t>
            </a:r>
            <a:r>
              <a:rPr lang="en-US" sz="2000" b="1" dirty="0">
                <a:solidFill>
                  <a:srgbClr val="FF0000"/>
                </a:solidFill>
              </a:rPr>
              <a:t>properly address Petitioner’s behaviors </a:t>
            </a:r>
            <a:r>
              <a:rPr lang="en-US" sz="2000" dirty="0"/>
              <a:t>that, in turn, </a:t>
            </a:r>
            <a:r>
              <a:rPr lang="en-US" sz="2000" b="1" dirty="0">
                <a:solidFill>
                  <a:srgbClr val="FF0000"/>
                </a:solidFill>
              </a:rPr>
              <a:t>negatively impacted his ability to make progress on his educational and functional goals</a:t>
            </a:r>
            <a:r>
              <a:rPr lang="en-US" sz="2000" dirty="0"/>
              <a:t>, also cuts against the reasonableness of the April 2010 IEP (</a:t>
            </a:r>
            <a:r>
              <a:rPr lang="en-US" sz="2000" i="1" dirty="0" err="1"/>
              <a:t>Endrew</a:t>
            </a:r>
            <a:r>
              <a:rPr lang="en-US" sz="2000" i="1" dirty="0"/>
              <a:t> v. Douglas County School District</a:t>
            </a:r>
            <a:r>
              <a:rPr lang="en-US" sz="2000" dirty="0"/>
              <a:t>, 2018, p. 17). </a:t>
            </a:r>
          </a:p>
          <a:p>
            <a:pPr marL="0" indent="0">
              <a:buNone/>
            </a:pPr>
            <a:endParaRPr lang="en-US" sz="2000" dirty="0">
              <a:ea typeface="Times New Roman" charset="0"/>
              <a:cs typeface="Times New Roman" charset="0"/>
            </a:endParaRPr>
          </a:p>
          <a:p>
            <a:pPr marL="0" indent="0">
              <a:buNone/>
            </a:pPr>
            <a:endParaRPr lang="en-US" sz="2000" dirty="0">
              <a:ea typeface="Times New Roman" charset="0"/>
              <a:cs typeface="Times New Roman" charset="0"/>
            </a:endParaRPr>
          </a:p>
          <a:p>
            <a:pPr marL="0" indent="0">
              <a:buNone/>
            </a:pPr>
            <a:endParaRPr lang="en-US" sz="3300" dirty="0">
              <a:ea typeface="Times New Roman" charset="0"/>
              <a:cs typeface="Times New Roman" charset="0"/>
            </a:endParaRPr>
          </a:p>
        </p:txBody>
      </p:sp>
      <p:sp>
        <p:nvSpPr>
          <p:cNvPr id="5" name="TextBox 4">
            <a:extLst>
              <a:ext uri="{FF2B5EF4-FFF2-40B4-BE49-F238E27FC236}">
                <a16:creationId xmlns:a16="http://schemas.microsoft.com/office/drawing/2014/main" xmlns="" id="{3527D7BC-DDDE-5A48-93D5-BDC01F5AFDEA}"/>
              </a:ext>
            </a:extLst>
          </p:cNvPr>
          <p:cNvSpPr txBox="1"/>
          <p:nvPr/>
        </p:nvSpPr>
        <p:spPr>
          <a:xfrm>
            <a:off x="8864897" y="5648093"/>
            <a:ext cx="360996" cy="300082"/>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36</a:t>
            </a:r>
          </a:p>
        </p:txBody>
      </p:sp>
    </p:spTree>
    <p:extLst>
      <p:ext uri="{BB962C8B-B14F-4D97-AF65-F5344CB8AC3E}">
        <p14:creationId xmlns:p14="http://schemas.microsoft.com/office/powerpoint/2010/main" val="418052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12" y="332656"/>
            <a:ext cx="6743700" cy="1107269"/>
          </a:xfrm>
        </p:spPr>
        <p:txBody>
          <a:bodyPr>
            <a:normAutofit fontScale="90000"/>
          </a:bodyPr>
          <a:lstStyle/>
          <a:p>
            <a:r>
              <a:rPr lang="en-US" sz="4400" b="1" dirty="0"/>
              <a:t>Paris School District v. A.H. (2017)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1413806"/>
              </p:ext>
            </p:extLst>
          </p:nvPr>
        </p:nvGraphicFramePr>
        <p:xfrm>
          <a:off x="391348" y="1376772"/>
          <a:ext cx="425266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995936" y="1160748"/>
            <a:ext cx="2628292" cy="5355313"/>
          </a:xfrm>
          <a:prstGeom prst="rect">
            <a:avLst/>
          </a:prstGeom>
        </p:spPr>
        <p:txBody>
          <a:bodyPr wrap="square">
            <a:spAutoFit/>
          </a:bodyPr>
          <a:lstStyle/>
          <a:p>
            <a:pPr marL="742950" lvl="1" indent="-285750">
              <a:buFont typeface="Arial"/>
              <a:buChar char="•"/>
            </a:pPr>
            <a:r>
              <a:rPr lang="en-US" dirty="0"/>
              <a:t>The management plan was not developed in a timely manner</a:t>
            </a:r>
            <a:r>
              <a:rPr lang="en-US" dirty="0" smtClean="0"/>
              <a:t>.</a:t>
            </a:r>
          </a:p>
          <a:p>
            <a:pPr lvl="1"/>
            <a:r>
              <a:rPr lang="en-US" dirty="0" smtClean="0"/>
              <a:t> </a:t>
            </a:r>
            <a:endParaRPr lang="en-US" dirty="0"/>
          </a:p>
          <a:p>
            <a:pPr marL="742950" lvl="1" indent="-285750">
              <a:buFont typeface="Arial"/>
              <a:buChar char="•"/>
            </a:pPr>
            <a:r>
              <a:rPr lang="en-US" dirty="0"/>
              <a:t>The district supposed plan was not attached to the student’s IEP or referenced in the </a:t>
            </a:r>
            <a:r>
              <a:rPr lang="en-US" dirty="0" smtClean="0"/>
              <a:t>IEP</a:t>
            </a:r>
          </a:p>
          <a:p>
            <a:pPr lvl="1"/>
            <a:endParaRPr lang="en-US" dirty="0" smtClean="0"/>
          </a:p>
          <a:p>
            <a:pPr marL="742950" lvl="1" indent="-285750">
              <a:buFont typeface="Arial"/>
              <a:buChar char="•"/>
            </a:pPr>
            <a:r>
              <a:rPr lang="en-US" dirty="0" smtClean="0"/>
              <a:t>The plan consisted </a:t>
            </a:r>
            <a:r>
              <a:rPr lang="en-US" dirty="0"/>
              <a:t>of two pages without dates or signatures. </a:t>
            </a:r>
          </a:p>
        </p:txBody>
      </p:sp>
      <p:sp>
        <p:nvSpPr>
          <p:cNvPr id="6" name="Rectangle 5"/>
          <p:cNvSpPr/>
          <p:nvPr/>
        </p:nvSpPr>
        <p:spPr>
          <a:xfrm>
            <a:off x="6300192" y="1196752"/>
            <a:ext cx="2592288" cy="5663090"/>
          </a:xfrm>
          <a:prstGeom prst="rect">
            <a:avLst/>
          </a:prstGeom>
        </p:spPr>
        <p:txBody>
          <a:bodyPr wrap="square">
            <a:spAutoFit/>
          </a:bodyPr>
          <a:lstStyle/>
          <a:p>
            <a:pPr marL="742950" lvl="1" indent="-285750">
              <a:buFont typeface="Arial"/>
              <a:buChar char="•"/>
            </a:pPr>
            <a:r>
              <a:rPr lang="en-US" dirty="0"/>
              <a:t>The behavior plan lacked substance because it did not address specific behaviors noted by the parents, school, and </a:t>
            </a:r>
            <a:r>
              <a:rPr lang="en-US" dirty="0" smtClean="0"/>
              <a:t>evaluation</a:t>
            </a:r>
          </a:p>
          <a:p>
            <a:pPr marL="742950" lvl="1" indent="-285750">
              <a:buFont typeface="Arial"/>
              <a:buChar char="•"/>
            </a:pPr>
            <a:endParaRPr lang="en-US" dirty="0"/>
          </a:p>
          <a:p>
            <a:pPr marL="742950" lvl="1" indent="-285750">
              <a:buFont typeface="Arial"/>
              <a:buChar char="•"/>
            </a:pPr>
            <a:r>
              <a:rPr lang="en-US" dirty="0"/>
              <a:t>The behavior plan did not specifically address how teachers were to manage the student’s behaviors</a:t>
            </a:r>
          </a:p>
          <a:p>
            <a:endParaRPr lang="en-US" sz="2000" dirty="0"/>
          </a:p>
        </p:txBody>
      </p:sp>
    </p:spTree>
    <p:extLst>
      <p:ext uri="{BB962C8B-B14F-4D97-AF65-F5344CB8AC3E}">
        <p14:creationId xmlns:p14="http://schemas.microsoft.com/office/powerpoint/2010/main" val="51200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660" y="152636"/>
            <a:ext cx="6743700" cy="1143000"/>
          </a:xfrm>
        </p:spPr>
        <p:txBody>
          <a:bodyPr>
            <a:noAutofit/>
          </a:bodyPr>
          <a:lstStyle/>
          <a:p>
            <a:r>
              <a:rPr lang="en-US" sz="5400" b="1" dirty="0"/>
              <a:t>Every Student Succeeds Act of </a:t>
            </a:r>
            <a:r>
              <a:rPr lang="en-US" sz="5400" b="1" dirty="0" smtClean="0"/>
              <a:t>2015 (ESSA)</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7530322"/>
              </p:ext>
            </p:extLst>
          </p:nvPr>
        </p:nvGraphicFramePr>
        <p:xfrm>
          <a:off x="952162" y="1785329"/>
          <a:ext cx="7921625" cy="4788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687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normAutofit fontScale="90000"/>
          </a:bodyPr>
          <a:lstStyle/>
          <a:p>
            <a:r>
              <a:rPr lang="en-US" sz="6000" b="1" dirty="0"/>
              <a:t>Paris School District v. A.H. (2017)</a:t>
            </a:r>
          </a:p>
        </p:txBody>
      </p:sp>
      <p:sp>
        <p:nvSpPr>
          <p:cNvPr id="3" name="Content Placeholder 2"/>
          <p:cNvSpPr>
            <a:spLocks noGrp="1"/>
          </p:cNvSpPr>
          <p:nvPr>
            <p:ph idx="1"/>
          </p:nvPr>
        </p:nvSpPr>
        <p:spPr>
          <a:xfrm>
            <a:off x="143508" y="2096852"/>
            <a:ext cx="8915400" cy="3796404"/>
          </a:xfrm>
        </p:spPr>
        <p:txBody>
          <a:bodyPr>
            <a:noAutofit/>
          </a:bodyPr>
          <a:lstStyle/>
          <a:p>
            <a:r>
              <a:rPr lang="en-US" sz="2000" dirty="0"/>
              <a:t>“ The Court agrees with the Hearing Officer's conclusion that the behavior plans were inadequate, especially in light of the higher standard of </a:t>
            </a:r>
            <a:r>
              <a:rPr lang="en-US" sz="2000" i="1" dirty="0" err="1"/>
              <a:t>Endrew</a:t>
            </a:r>
            <a:r>
              <a:rPr lang="en-US" sz="2000" i="1" dirty="0"/>
              <a:t> F.</a:t>
            </a:r>
            <a:r>
              <a:rPr lang="en-US" sz="2000" dirty="0"/>
              <a:t>  that must now be applied”(Paris, p. 8)</a:t>
            </a:r>
            <a:r>
              <a:rPr lang="en-US" sz="2000" dirty="0" smtClean="0"/>
              <a:t>.</a:t>
            </a:r>
          </a:p>
          <a:p>
            <a:endParaRPr lang="en-US" sz="2000" dirty="0"/>
          </a:p>
          <a:p>
            <a:r>
              <a:rPr lang="en-US" sz="2000" dirty="0"/>
              <a:t>While the IDEA does not explicitly mandate a behavior plan, </a:t>
            </a:r>
            <a:r>
              <a:rPr lang="en-US" sz="2000" i="1" dirty="0" err="1" smtClean="0"/>
              <a:t>Endrew</a:t>
            </a:r>
            <a:r>
              <a:rPr lang="en-US" sz="2000" i="1" dirty="0" smtClean="0"/>
              <a:t> F.’s</a:t>
            </a:r>
            <a:r>
              <a:rPr lang="en-US" sz="2000" dirty="0" smtClean="0"/>
              <a:t> </a:t>
            </a:r>
            <a:r>
              <a:rPr lang="en-US" sz="2000" dirty="0"/>
              <a:t>standard may require that given a child's circumstances he/she’s IEP may require one.  </a:t>
            </a:r>
            <a:endParaRPr lang="en-US" sz="2000" dirty="0" smtClean="0"/>
          </a:p>
          <a:p>
            <a:endParaRPr lang="en-US" sz="2000" dirty="0" smtClean="0"/>
          </a:p>
          <a:p>
            <a:r>
              <a:rPr lang="en-US" sz="2000" dirty="0" smtClean="0"/>
              <a:t>“</a:t>
            </a:r>
            <a:r>
              <a:rPr lang="en-US" sz="2000" dirty="0"/>
              <a:t>A.H.'s circumstances required that any IEP address behavior issues. The Court agrees with the Hearing Officer's conclusion that the behavior support plans in place were inadequate” (Paris, footnote 10).</a:t>
            </a:r>
          </a:p>
          <a:p>
            <a:endParaRPr lang="en-US" sz="2550" dirty="0"/>
          </a:p>
          <a:p>
            <a:endParaRPr lang="en-US" sz="2550" dirty="0"/>
          </a:p>
          <a:p>
            <a:endParaRPr lang="en-US" sz="2550" dirty="0"/>
          </a:p>
          <a:p>
            <a:endParaRPr lang="en-US" sz="2550" dirty="0"/>
          </a:p>
        </p:txBody>
      </p:sp>
    </p:spTree>
    <p:extLst>
      <p:ext uri="{BB962C8B-B14F-4D97-AF65-F5344CB8AC3E}">
        <p14:creationId xmlns:p14="http://schemas.microsoft.com/office/powerpoint/2010/main" val="4178165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12676"/>
            <a:ext cx="6743700" cy="1071264"/>
          </a:xfrm>
        </p:spPr>
        <p:txBody>
          <a:bodyPr>
            <a:normAutofit fontScale="90000"/>
          </a:bodyPr>
          <a:lstStyle/>
          <a:p>
            <a:r>
              <a:rPr lang="en-US" sz="5400" dirty="0" smtClean="0"/>
              <a:t>Now what do we do?</a:t>
            </a:r>
            <a:br>
              <a:rPr lang="en-US" sz="5400" dirty="0" smtClean="0"/>
            </a:br>
            <a:endParaRPr lang="en-US" sz="5400" dirty="0"/>
          </a:p>
        </p:txBody>
      </p:sp>
      <p:sp>
        <p:nvSpPr>
          <p:cNvPr id="3" name="Content Placeholder 2"/>
          <p:cNvSpPr>
            <a:spLocks noGrp="1"/>
          </p:cNvSpPr>
          <p:nvPr>
            <p:ph idx="1"/>
          </p:nvPr>
        </p:nvSpPr>
        <p:spPr>
          <a:xfrm>
            <a:off x="971600" y="2132856"/>
            <a:ext cx="7921625" cy="4429162"/>
          </a:xfrm>
        </p:spPr>
        <p:txBody>
          <a:bodyPr/>
          <a:lstStyle/>
          <a:p>
            <a:endParaRPr lang="en-US" dirty="0" smtClean="0"/>
          </a:p>
          <a:p>
            <a:endParaRPr lang="en-US" dirty="0" smtClean="0"/>
          </a:p>
          <a:p>
            <a:pPr marL="0" indent="0">
              <a:buNone/>
            </a:pPr>
            <a:endParaRPr lang="en-US" dirty="0"/>
          </a:p>
          <a:p>
            <a:endParaRPr lang="en-US" dirty="0"/>
          </a:p>
          <a:p>
            <a:endParaRPr lang="en-US" dirty="0" smtClean="0"/>
          </a:p>
          <a:p>
            <a:pPr lvl="1"/>
            <a:r>
              <a:rPr lang="en-US" dirty="0" smtClean="0"/>
              <a:t>Suggestions for Legal changes to IDEA</a:t>
            </a:r>
          </a:p>
          <a:p>
            <a:pPr lvl="1"/>
            <a:r>
              <a:rPr lang="en-US" dirty="0" smtClean="0"/>
              <a:t>Take </a:t>
            </a:r>
            <a:r>
              <a:rPr lang="en-US" dirty="0" err="1" smtClean="0"/>
              <a:t>Aways</a:t>
            </a:r>
            <a:r>
              <a:rPr lang="en-US" dirty="0" smtClean="0"/>
              <a:t> for IEP teams</a:t>
            </a:r>
            <a:endParaRPr lang="en-US" dirty="0"/>
          </a:p>
        </p:txBody>
      </p:sp>
      <p:pic>
        <p:nvPicPr>
          <p:cNvPr id="4" name="Picture 3" descr="j03155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812" y="1736812"/>
            <a:ext cx="3657600" cy="2609088"/>
          </a:xfrm>
          <a:prstGeom prst="rect">
            <a:avLst/>
          </a:prstGeom>
        </p:spPr>
      </p:pic>
      <p:pic>
        <p:nvPicPr>
          <p:cNvPr id="5" name="Picture 4"/>
          <p:cNvPicPr>
            <a:picLocks noChangeAspect="1"/>
          </p:cNvPicPr>
          <p:nvPr/>
        </p:nvPicPr>
        <p:blipFill>
          <a:blip r:embed="rId3"/>
          <a:stretch>
            <a:fillRect/>
          </a:stretch>
        </p:blipFill>
        <p:spPr>
          <a:xfrm>
            <a:off x="7128284" y="2132856"/>
            <a:ext cx="1501970" cy="1620180"/>
          </a:xfrm>
          <a:prstGeom prst="rect">
            <a:avLst/>
          </a:prstGeom>
        </p:spPr>
      </p:pic>
      <p:pic>
        <p:nvPicPr>
          <p:cNvPr id="6" name="Picture 5" descr="AA02277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672911">
            <a:off x="384365" y="2259569"/>
            <a:ext cx="1782831" cy="1571909"/>
          </a:xfrm>
          <a:prstGeom prst="rect">
            <a:avLst/>
          </a:prstGeom>
        </p:spPr>
      </p:pic>
    </p:spTree>
    <p:extLst>
      <p:ext uri="{BB962C8B-B14F-4D97-AF65-F5344CB8AC3E}">
        <p14:creationId xmlns:p14="http://schemas.microsoft.com/office/powerpoint/2010/main" val="4114180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6652"/>
            <a:ext cx="6743700" cy="1143000"/>
          </a:xfrm>
        </p:spPr>
        <p:txBody>
          <a:bodyPr>
            <a:normAutofit fontScale="90000"/>
          </a:bodyPr>
          <a:lstStyle/>
          <a:p>
            <a:r>
              <a:rPr lang="en-US" dirty="0" smtClean="0"/>
              <a:t>Suggestions: Change FAPE Standard in IDEA</a:t>
            </a:r>
            <a:endParaRPr lang="en-US" dirty="0"/>
          </a:p>
        </p:txBody>
      </p:sp>
      <p:sp>
        <p:nvSpPr>
          <p:cNvPr id="3" name="Content Placeholder 2"/>
          <p:cNvSpPr>
            <a:spLocks noGrp="1"/>
          </p:cNvSpPr>
          <p:nvPr>
            <p:ph idx="1"/>
          </p:nvPr>
        </p:nvSpPr>
        <p:spPr>
          <a:xfrm>
            <a:off x="791580" y="1664804"/>
            <a:ext cx="7921625" cy="4976812"/>
          </a:xfrm>
        </p:spPr>
        <p:txBody>
          <a:bodyPr>
            <a:normAutofit fontScale="70000" lnSpcReduction="20000"/>
          </a:bodyPr>
          <a:lstStyle/>
          <a:p>
            <a:pPr marL="0" indent="0">
              <a:buNone/>
            </a:pPr>
            <a:r>
              <a:rPr lang="en-US" dirty="0" smtClean="0"/>
              <a:t>Ensure law incorporates </a:t>
            </a:r>
            <a:r>
              <a:rPr lang="en-US" i="1" dirty="0" err="1" smtClean="0"/>
              <a:t>Endrew</a:t>
            </a:r>
            <a:r>
              <a:rPr lang="en-US" i="1" dirty="0" smtClean="0"/>
              <a:t> F. </a:t>
            </a:r>
            <a:r>
              <a:rPr lang="en-US" dirty="0" smtClean="0"/>
              <a:t>standard </a:t>
            </a:r>
            <a:r>
              <a:rPr lang="en-US" i="1" dirty="0" smtClean="0"/>
              <a:t>(standard would not just be in </a:t>
            </a:r>
            <a:r>
              <a:rPr lang="en-US" i="1" dirty="0" err="1" smtClean="0"/>
              <a:t>caselaw</a:t>
            </a:r>
            <a:r>
              <a:rPr lang="en-US" i="1" dirty="0" smtClean="0"/>
              <a:t>)</a:t>
            </a:r>
          </a:p>
          <a:p>
            <a:pPr marL="0" indent="0">
              <a:buNone/>
            </a:pPr>
            <a:endParaRPr lang="en-US" i="1" dirty="0" smtClean="0"/>
          </a:p>
          <a:p>
            <a:pPr marL="0" indent="0">
              <a:buNone/>
            </a:pPr>
            <a:r>
              <a:rPr lang="en-US" dirty="0" smtClean="0"/>
              <a:t>“A free appropriate education consists of special education and related services that</a:t>
            </a:r>
          </a:p>
          <a:p>
            <a:pPr marL="0" indent="0">
              <a:buNone/>
            </a:pPr>
            <a:endParaRPr lang="en-US" dirty="0" smtClean="0"/>
          </a:p>
          <a:p>
            <a:pPr marL="0" indent="0">
              <a:buNone/>
            </a:pPr>
            <a:r>
              <a:rPr lang="en-US" dirty="0" smtClean="0"/>
              <a:t>	(a)Have been provided at public expense, under </a:t>
            </a:r>
            <a:r>
              <a:rPr lang="en-US" dirty="0"/>
              <a:t>	</a:t>
            </a:r>
            <a:r>
              <a:rPr lang="en-US" dirty="0" smtClean="0"/>
              <a:t>public service and direction, and without charge;</a:t>
            </a:r>
          </a:p>
          <a:p>
            <a:pPr marL="0" indent="0">
              <a:buNone/>
            </a:pPr>
            <a:r>
              <a:rPr lang="en-US" dirty="0" smtClean="0"/>
              <a:t>	(b) Meet the standards of the State educational agency;</a:t>
            </a:r>
          </a:p>
          <a:p>
            <a:pPr marL="0" indent="0">
              <a:buNone/>
            </a:pPr>
            <a:r>
              <a:rPr lang="de-DE" dirty="0" smtClean="0"/>
              <a:t>	(c ) </a:t>
            </a:r>
            <a:r>
              <a:rPr lang="de-DE" dirty="0" err="1" smtClean="0"/>
              <a:t>include</a:t>
            </a:r>
            <a:r>
              <a:rPr lang="de-DE" dirty="0" smtClean="0"/>
              <a:t> an </a:t>
            </a:r>
            <a:r>
              <a:rPr lang="de-DE" dirty="0" err="1" smtClean="0"/>
              <a:t>appropriate</a:t>
            </a:r>
            <a:r>
              <a:rPr lang="de-DE" dirty="0" smtClean="0"/>
              <a:t> </a:t>
            </a:r>
            <a:r>
              <a:rPr lang="de-DE" dirty="0" err="1" smtClean="0"/>
              <a:t>preschool</a:t>
            </a:r>
            <a:r>
              <a:rPr lang="de-DE" dirty="0" smtClean="0"/>
              <a:t>, </a:t>
            </a:r>
            <a:r>
              <a:rPr lang="de-DE" dirty="0" err="1" smtClean="0"/>
              <a:t>elementary</a:t>
            </a:r>
            <a:r>
              <a:rPr lang="de-DE" dirty="0" smtClean="0"/>
              <a:t>, 	</a:t>
            </a:r>
            <a:r>
              <a:rPr lang="de-DE" dirty="0" err="1" smtClean="0"/>
              <a:t>or</a:t>
            </a:r>
            <a:r>
              <a:rPr lang="de-DE" dirty="0" smtClean="0"/>
              <a:t> </a:t>
            </a:r>
            <a:r>
              <a:rPr lang="de-DE" dirty="0" err="1" smtClean="0"/>
              <a:t>secondary</a:t>
            </a:r>
            <a:r>
              <a:rPr lang="de-DE" dirty="0" smtClean="0"/>
              <a:t> </a:t>
            </a:r>
            <a:r>
              <a:rPr lang="de-DE" dirty="0" err="1" smtClean="0"/>
              <a:t>school</a:t>
            </a:r>
            <a:r>
              <a:rPr lang="de-DE" dirty="0" smtClean="0"/>
              <a:t> </a:t>
            </a:r>
            <a:r>
              <a:rPr lang="de-DE" dirty="0" err="1" smtClean="0"/>
              <a:t>education</a:t>
            </a:r>
            <a:r>
              <a:rPr lang="de-DE" dirty="0" smtClean="0"/>
              <a:t> in  </a:t>
            </a:r>
            <a:r>
              <a:rPr lang="de-DE" dirty="0" err="1" smtClean="0"/>
              <a:t>the</a:t>
            </a:r>
            <a:r>
              <a:rPr lang="de-DE" dirty="0" smtClean="0"/>
              <a:t> State </a:t>
            </a:r>
            <a:r>
              <a:rPr lang="de-DE" dirty="0" err="1" smtClean="0"/>
              <a:t>involved</a:t>
            </a:r>
            <a:r>
              <a:rPr lang="de-DE" dirty="0" smtClean="0"/>
              <a:t>; </a:t>
            </a:r>
            <a:r>
              <a:rPr lang="de-DE" dirty="0" err="1" smtClean="0"/>
              <a:t>and</a:t>
            </a:r>
            <a:endParaRPr lang="de-DE" dirty="0" smtClean="0"/>
          </a:p>
          <a:p>
            <a:pPr marL="0" indent="0">
              <a:buNone/>
            </a:pPr>
            <a:r>
              <a:rPr lang="de-DE" dirty="0" smtClean="0"/>
              <a:t>	(d) </a:t>
            </a:r>
            <a:r>
              <a:rPr lang="de-DE" b="1" i="1" dirty="0" smtClean="0">
                <a:solidFill>
                  <a:srgbClr val="FF0000"/>
                </a:solidFill>
              </a:rPr>
              <a:t>Are </a:t>
            </a:r>
            <a:r>
              <a:rPr lang="de-DE" b="1" i="1" dirty="0" err="1" smtClean="0">
                <a:solidFill>
                  <a:srgbClr val="FF0000"/>
                </a:solidFill>
              </a:rPr>
              <a:t>provided</a:t>
            </a:r>
            <a:r>
              <a:rPr lang="de-DE" b="1" i="1" dirty="0" smtClean="0">
                <a:solidFill>
                  <a:srgbClr val="FF0000"/>
                </a:solidFill>
              </a:rPr>
              <a:t> in </a:t>
            </a:r>
            <a:r>
              <a:rPr lang="de-DE" b="1" i="1" dirty="0" err="1" smtClean="0">
                <a:solidFill>
                  <a:srgbClr val="FF0000"/>
                </a:solidFill>
              </a:rPr>
              <a:t>conformity</a:t>
            </a:r>
            <a:r>
              <a:rPr lang="de-DE" b="1" i="1" dirty="0" smtClean="0">
                <a:solidFill>
                  <a:srgbClr val="FF0000"/>
                </a:solidFill>
              </a:rPr>
              <a:t> </a:t>
            </a:r>
            <a:r>
              <a:rPr lang="de-DE" b="1" i="1" dirty="0" err="1" smtClean="0">
                <a:solidFill>
                  <a:srgbClr val="FF0000"/>
                </a:solidFill>
              </a:rPr>
              <a:t>with</a:t>
            </a:r>
            <a:r>
              <a:rPr lang="de-DE" b="1" i="1" dirty="0" smtClean="0">
                <a:solidFill>
                  <a:srgbClr val="FF0000"/>
                </a:solidFill>
              </a:rPr>
              <a:t> </a:t>
            </a:r>
            <a:r>
              <a:rPr lang="de-DE" b="1" i="1" dirty="0" err="1" smtClean="0">
                <a:solidFill>
                  <a:srgbClr val="FF0000"/>
                </a:solidFill>
              </a:rPr>
              <a:t>the</a:t>
            </a:r>
            <a:r>
              <a:rPr lang="de-DE" b="1" i="1" dirty="0" smtClean="0">
                <a:solidFill>
                  <a:srgbClr val="FF0000"/>
                </a:solidFill>
              </a:rPr>
              <a:t> 	</a:t>
            </a:r>
            <a:r>
              <a:rPr lang="de-DE" b="1" i="1" dirty="0" err="1" smtClean="0">
                <a:solidFill>
                  <a:srgbClr val="FF0000"/>
                </a:solidFill>
              </a:rPr>
              <a:t>individualized</a:t>
            </a:r>
            <a:r>
              <a:rPr lang="de-DE" b="1" i="1" dirty="0" smtClean="0">
                <a:solidFill>
                  <a:srgbClr val="FF0000"/>
                </a:solidFill>
              </a:rPr>
              <a:t> </a:t>
            </a:r>
            <a:r>
              <a:rPr lang="de-DE" b="1" i="1" dirty="0" err="1" smtClean="0">
                <a:solidFill>
                  <a:srgbClr val="FF0000"/>
                </a:solidFill>
              </a:rPr>
              <a:t>education</a:t>
            </a:r>
            <a:r>
              <a:rPr lang="de-DE" b="1" i="1" dirty="0" smtClean="0">
                <a:solidFill>
                  <a:srgbClr val="FF0000"/>
                </a:solidFill>
              </a:rPr>
              <a:t>  </a:t>
            </a:r>
            <a:r>
              <a:rPr lang="de-DE" b="1" i="1" dirty="0" err="1" smtClean="0">
                <a:solidFill>
                  <a:srgbClr val="FF0000"/>
                </a:solidFill>
              </a:rPr>
              <a:t>program</a:t>
            </a:r>
            <a:r>
              <a:rPr lang="de-DE" b="1" i="1" dirty="0" smtClean="0">
                <a:solidFill>
                  <a:srgbClr val="FF0000"/>
                </a:solidFill>
              </a:rPr>
              <a:t> </a:t>
            </a:r>
            <a:r>
              <a:rPr lang="de-DE" b="1" i="1" dirty="0" err="1" smtClean="0">
                <a:solidFill>
                  <a:srgbClr val="FF0000"/>
                </a:solidFill>
              </a:rPr>
              <a:t>which</a:t>
            </a:r>
            <a:r>
              <a:rPr lang="de-DE" b="1" i="1" dirty="0" smtClean="0">
                <a:solidFill>
                  <a:srgbClr val="FF0000"/>
                </a:solidFill>
              </a:rPr>
              <a:t> </a:t>
            </a:r>
            <a:r>
              <a:rPr lang="de-DE" b="1" i="1" dirty="0" err="1" smtClean="0">
                <a:solidFill>
                  <a:srgbClr val="FF0000"/>
                </a:solidFill>
              </a:rPr>
              <a:t>is</a:t>
            </a:r>
            <a:r>
              <a:rPr lang="de-DE" b="1" i="1" dirty="0" smtClean="0">
                <a:solidFill>
                  <a:srgbClr val="FF0000"/>
                </a:solidFill>
              </a:rPr>
              <a:t> 	</a:t>
            </a:r>
            <a:r>
              <a:rPr lang="de-DE" b="1" i="1" dirty="0" err="1" smtClean="0">
                <a:solidFill>
                  <a:srgbClr val="FF0000"/>
                </a:solidFill>
              </a:rPr>
              <a:t>collaboratively</a:t>
            </a:r>
            <a:r>
              <a:rPr lang="de-DE" b="1" i="1" dirty="0" smtClean="0">
                <a:solidFill>
                  <a:srgbClr val="FF0000"/>
                </a:solidFill>
              </a:rPr>
              <a:t> </a:t>
            </a:r>
            <a:r>
              <a:rPr lang="de-DE" b="1" i="1" dirty="0" err="1" smtClean="0">
                <a:solidFill>
                  <a:srgbClr val="FF0000"/>
                </a:solidFill>
              </a:rPr>
              <a:t>developed</a:t>
            </a:r>
            <a:r>
              <a:rPr lang="de-DE" b="1" i="1" dirty="0" smtClean="0">
                <a:solidFill>
                  <a:srgbClr val="FF0000"/>
                </a:solidFill>
              </a:rPr>
              <a:t> </a:t>
            </a:r>
            <a:r>
              <a:rPr lang="de-DE" b="1" i="1" dirty="0" err="1" smtClean="0">
                <a:solidFill>
                  <a:srgbClr val="FF0000"/>
                </a:solidFill>
              </a:rPr>
              <a:t>to</a:t>
            </a:r>
            <a:r>
              <a:rPr lang="de-DE" b="1" i="1" dirty="0" smtClean="0">
                <a:solidFill>
                  <a:srgbClr val="FF0000"/>
                </a:solidFill>
              </a:rPr>
              <a:t> </a:t>
            </a:r>
            <a:r>
              <a:rPr lang="de-DE" b="1" i="1" dirty="0" err="1" smtClean="0">
                <a:solidFill>
                  <a:srgbClr val="FF0000"/>
                </a:solidFill>
              </a:rPr>
              <a:t>enable</a:t>
            </a:r>
            <a:r>
              <a:rPr lang="de-DE" b="1" i="1" dirty="0" smtClean="0">
                <a:solidFill>
                  <a:srgbClr val="FF0000"/>
                </a:solidFill>
              </a:rPr>
              <a:t> a </a:t>
            </a:r>
            <a:r>
              <a:rPr lang="de-DE" b="1" i="1" dirty="0" err="1" smtClean="0">
                <a:solidFill>
                  <a:srgbClr val="FF0000"/>
                </a:solidFill>
              </a:rPr>
              <a:t>student</a:t>
            </a:r>
            <a:r>
              <a:rPr lang="de-DE" b="1" i="1" dirty="0" smtClean="0">
                <a:solidFill>
                  <a:srgbClr val="FF0000"/>
                </a:solidFill>
              </a:rPr>
              <a:t> </a:t>
            </a:r>
            <a:r>
              <a:rPr lang="de-DE" b="1" i="1" dirty="0" err="1" smtClean="0">
                <a:solidFill>
                  <a:srgbClr val="FF0000"/>
                </a:solidFill>
              </a:rPr>
              <a:t>to</a:t>
            </a:r>
            <a:r>
              <a:rPr lang="de-DE" b="1" i="1" dirty="0" smtClean="0">
                <a:solidFill>
                  <a:srgbClr val="FF0000"/>
                </a:solidFill>
              </a:rPr>
              <a:t> 	</a:t>
            </a:r>
            <a:r>
              <a:rPr lang="de-DE" b="1" i="1" dirty="0" err="1" smtClean="0">
                <a:solidFill>
                  <a:srgbClr val="FF0000"/>
                </a:solidFill>
              </a:rPr>
              <a:t>make</a:t>
            </a:r>
            <a:r>
              <a:rPr lang="de-DE" b="1" i="1" dirty="0" smtClean="0">
                <a:solidFill>
                  <a:srgbClr val="FF0000"/>
                </a:solidFill>
              </a:rPr>
              <a:t> </a:t>
            </a:r>
            <a:r>
              <a:rPr lang="de-DE" b="1" i="1" dirty="0" err="1" smtClean="0">
                <a:solidFill>
                  <a:srgbClr val="FF0000"/>
                </a:solidFill>
              </a:rPr>
              <a:t>progress</a:t>
            </a:r>
            <a:r>
              <a:rPr lang="de-DE" b="1" i="1" dirty="0" smtClean="0">
                <a:solidFill>
                  <a:srgbClr val="FF0000"/>
                </a:solidFill>
              </a:rPr>
              <a:t> </a:t>
            </a:r>
            <a:r>
              <a:rPr lang="de-DE" b="1" i="1" dirty="0" err="1" smtClean="0">
                <a:solidFill>
                  <a:srgbClr val="FF0000"/>
                </a:solidFill>
              </a:rPr>
              <a:t>appropriate</a:t>
            </a:r>
            <a:r>
              <a:rPr lang="de-DE" b="1" i="1" dirty="0" smtClean="0">
                <a:solidFill>
                  <a:srgbClr val="FF0000"/>
                </a:solidFill>
              </a:rPr>
              <a:t> in light </a:t>
            </a:r>
            <a:r>
              <a:rPr lang="de-DE" b="1" i="1" dirty="0" err="1" smtClean="0">
                <a:solidFill>
                  <a:srgbClr val="FF0000"/>
                </a:solidFill>
              </a:rPr>
              <a:t>of</a:t>
            </a:r>
            <a:r>
              <a:rPr lang="de-DE" b="1" i="1" dirty="0" smtClean="0">
                <a:solidFill>
                  <a:srgbClr val="FF0000"/>
                </a:solidFill>
              </a:rPr>
              <a:t> </a:t>
            </a:r>
            <a:r>
              <a:rPr lang="de-DE" b="1" i="1" dirty="0" err="1" smtClean="0">
                <a:solidFill>
                  <a:srgbClr val="FF0000"/>
                </a:solidFill>
              </a:rPr>
              <a:t>his</a:t>
            </a:r>
            <a:r>
              <a:rPr lang="de-DE" b="1" i="1" dirty="0" smtClean="0">
                <a:solidFill>
                  <a:srgbClr val="FF0000"/>
                </a:solidFill>
              </a:rPr>
              <a:t> </a:t>
            </a:r>
            <a:r>
              <a:rPr lang="de-DE" b="1" i="1" dirty="0" err="1" smtClean="0">
                <a:solidFill>
                  <a:srgbClr val="FF0000"/>
                </a:solidFill>
              </a:rPr>
              <a:t>or</a:t>
            </a:r>
            <a:r>
              <a:rPr lang="de-DE" b="1" i="1" dirty="0" smtClean="0">
                <a:solidFill>
                  <a:srgbClr val="FF0000"/>
                </a:solidFill>
              </a:rPr>
              <a:t> her 	</a:t>
            </a:r>
            <a:r>
              <a:rPr lang="de-DE" b="1" i="1" dirty="0" err="1" smtClean="0">
                <a:solidFill>
                  <a:srgbClr val="FF0000"/>
                </a:solidFill>
              </a:rPr>
              <a:t>circumstances</a:t>
            </a:r>
            <a:r>
              <a:rPr lang="de-DE" b="1" i="1" dirty="0" smtClean="0">
                <a:solidFill>
                  <a:srgbClr val="FF0000"/>
                </a:solidFill>
              </a:rPr>
              <a:t> </a:t>
            </a:r>
            <a:r>
              <a:rPr lang="de-DE" b="1" i="1" dirty="0" err="1" smtClean="0">
                <a:solidFill>
                  <a:srgbClr val="FF0000"/>
                </a:solidFill>
              </a:rPr>
              <a:t>and</a:t>
            </a:r>
            <a:r>
              <a:rPr lang="de-DE" b="1" i="1" dirty="0" smtClean="0">
                <a:solidFill>
                  <a:srgbClr val="FF0000"/>
                </a:solidFill>
              </a:rPr>
              <a:t> </a:t>
            </a:r>
            <a:r>
              <a:rPr lang="de-DE" b="1" i="1" dirty="0" err="1" smtClean="0">
                <a:solidFill>
                  <a:srgbClr val="FF0000"/>
                </a:solidFill>
              </a:rPr>
              <a:t>is</a:t>
            </a:r>
            <a:r>
              <a:rPr lang="de-DE" b="1" i="1" dirty="0" smtClean="0">
                <a:solidFill>
                  <a:srgbClr val="FF0000"/>
                </a:solidFill>
              </a:rPr>
              <a:t> </a:t>
            </a:r>
            <a:r>
              <a:rPr lang="de-DE" b="1" i="1" dirty="0" err="1" smtClean="0">
                <a:solidFill>
                  <a:srgbClr val="FF0000"/>
                </a:solidFill>
              </a:rPr>
              <a:t>implemented</a:t>
            </a:r>
            <a:r>
              <a:rPr lang="de-DE" b="1" i="1" dirty="0" smtClean="0">
                <a:solidFill>
                  <a:srgbClr val="FF0000"/>
                </a:solidFill>
              </a:rPr>
              <a:t> </a:t>
            </a:r>
            <a:r>
              <a:rPr lang="de-DE" b="1" i="1" dirty="0" err="1" smtClean="0">
                <a:solidFill>
                  <a:srgbClr val="FF0000"/>
                </a:solidFill>
              </a:rPr>
              <a:t>as</a:t>
            </a:r>
            <a:r>
              <a:rPr lang="de-DE" b="1" i="1" dirty="0" smtClean="0">
                <a:solidFill>
                  <a:srgbClr val="FF0000"/>
                </a:solidFill>
              </a:rPr>
              <a:t> </a:t>
            </a:r>
            <a:r>
              <a:rPr lang="de-DE" b="1" i="1" dirty="0" err="1" smtClean="0">
                <a:solidFill>
                  <a:srgbClr val="FF0000"/>
                </a:solidFill>
              </a:rPr>
              <a:t>written</a:t>
            </a:r>
            <a:r>
              <a:rPr lang="de-DE" dirty="0" smtClean="0"/>
              <a:t>“ </a:t>
            </a:r>
          </a:p>
          <a:p>
            <a:pPr marL="0" indent="0">
              <a:buNone/>
            </a:pPr>
            <a:r>
              <a:rPr lang="de-DE" dirty="0"/>
              <a:t>	</a:t>
            </a:r>
            <a:r>
              <a:rPr lang="de-DE" dirty="0" smtClean="0"/>
              <a:t>					(</a:t>
            </a:r>
            <a:r>
              <a:rPr lang="en-US" dirty="0" smtClean="0"/>
              <a:t>Yell</a:t>
            </a:r>
            <a:r>
              <a:rPr lang="en-US" dirty="0"/>
              <a:t>, 2019, </a:t>
            </a:r>
            <a:r>
              <a:rPr lang="de-DE" dirty="0" smtClean="0"/>
              <a:t>p. 21).</a:t>
            </a:r>
            <a:endParaRPr lang="en-US" dirty="0"/>
          </a:p>
        </p:txBody>
      </p:sp>
      <p:pic>
        <p:nvPicPr>
          <p:cNvPr id="4" name="Picture 3" descr="AA02277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672911">
            <a:off x="7066197" y="223544"/>
            <a:ext cx="2005536" cy="1768266"/>
          </a:xfrm>
          <a:prstGeom prst="rect">
            <a:avLst/>
          </a:prstGeom>
        </p:spPr>
      </p:pic>
    </p:spTree>
    <p:extLst>
      <p:ext uri="{BB962C8B-B14F-4D97-AF65-F5344CB8AC3E}">
        <p14:creationId xmlns:p14="http://schemas.microsoft.com/office/powerpoint/2010/main" val="1568903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40" y="476672"/>
            <a:ext cx="7920880" cy="1143000"/>
          </a:xfrm>
        </p:spPr>
        <p:txBody>
          <a:bodyPr>
            <a:normAutofit fontScale="90000"/>
          </a:bodyPr>
          <a:lstStyle/>
          <a:p>
            <a:r>
              <a:rPr lang="en-US" dirty="0" smtClean="0"/>
              <a:t>Suggestions: Include PBIS in IEPS to Address Behavior Concerns</a:t>
            </a:r>
            <a:endParaRPr lang="en-US" dirty="0"/>
          </a:p>
        </p:txBody>
      </p:sp>
      <p:sp>
        <p:nvSpPr>
          <p:cNvPr id="3" name="Content Placeholder 2"/>
          <p:cNvSpPr>
            <a:spLocks noGrp="1"/>
          </p:cNvSpPr>
          <p:nvPr>
            <p:ph idx="1"/>
          </p:nvPr>
        </p:nvSpPr>
        <p:spPr>
          <a:xfrm>
            <a:off x="971600" y="2240868"/>
            <a:ext cx="7921625" cy="4068762"/>
          </a:xfrm>
        </p:spPr>
        <p:txBody>
          <a:bodyPr>
            <a:normAutofit fontScale="85000" lnSpcReduction="10000"/>
          </a:bodyPr>
          <a:lstStyle/>
          <a:p>
            <a:r>
              <a:rPr lang="en-US" dirty="0" smtClean="0"/>
              <a:t>Support the use of PBIS in IEP’s for students with behavioral needs</a:t>
            </a:r>
          </a:p>
          <a:p>
            <a:endParaRPr lang="en-US" dirty="0" smtClean="0"/>
          </a:p>
          <a:p>
            <a:r>
              <a:rPr lang="en-US" dirty="0" smtClean="0"/>
              <a:t>“To ensure that each student receives an education that allows him or her to make progress </a:t>
            </a:r>
            <a:r>
              <a:rPr lang="en-US" b="1" i="1" dirty="0" smtClean="0">
                <a:solidFill>
                  <a:srgbClr val="FF0000"/>
                </a:solidFill>
              </a:rPr>
              <a:t>in light of the student’s circumstances</a:t>
            </a:r>
            <a:r>
              <a:rPr lang="en-US" dirty="0" smtClean="0"/>
              <a:t>, the IEP team must consider the needs for positive behavioral interventions and supports for students with disabilities whose behavior impedes their learning or that of other, and, when determined necessary to ensure FAPE, </a:t>
            </a:r>
            <a:r>
              <a:rPr lang="en-US" b="1" i="1" dirty="0" smtClean="0">
                <a:solidFill>
                  <a:srgbClr val="FF0000"/>
                </a:solidFill>
              </a:rPr>
              <a:t>include or revise needed behavioral supports in the student’s IEP</a:t>
            </a:r>
            <a:r>
              <a:rPr lang="en-US" dirty="0" smtClean="0"/>
              <a:t>” (Yell</a:t>
            </a:r>
            <a:r>
              <a:rPr lang="en-US" dirty="0"/>
              <a:t>, 2019, </a:t>
            </a:r>
            <a:r>
              <a:rPr lang="en-US" dirty="0" smtClean="0"/>
              <a:t>p. 22).</a:t>
            </a:r>
            <a:endParaRPr lang="en-US" dirty="0"/>
          </a:p>
        </p:txBody>
      </p:sp>
      <p:pic>
        <p:nvPicPr>
          <p:cNvPr id="4" name="Picture 3" descr="AA02277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672911">
            <a:off x="7066197" y="223544"/>
            <a:ext cx="2005536" cy="1768266"/>
          </a:xfrm>
          <a:prstGeom prst="rect">
            <a:avLst/>
          </a:prstGeom>
        </p:spPr>
      </p:pic>
    </p:spTree>
    <p:extLst>
      <p:ext uri="{BB962C8B-B14F-4D97-AF65-F5344CB8AC3E}">
        <p14:creationId xmlns:p14="http://schemas.microsoft.com/office/powerpoint/2010/main" val="394789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660"/>
            <a:ext cx="7992888" cy="1143000"/>
          </a:xfrm>
        </p:spPr>
        <p:txBody>
          <a:bodyPr>
            <a:normAutofit fontScale="90000"/>
          </a:bodyPr>
          <a:lstStyle/>
          <a:p>
            <a:r>
              <a:rPr lang="en-US" dirty="0" smtClean="0"/>
              <a:t>Suggestions: Expand Legal Mandate for FBA’s</a:t>
            </a:r>
            <a:endParaRPr lang="en-US" dirty="0"/>
          </a:p>
        </p:txBody>
      </p:sp>
      <p:sp>
        <p:nvSpPr>
          <p:cNvPr id="3" name="Content Placeholder 2"/>
          <p:cNvSpPr>
            <a:spLocks noGrp="1"/>
          </p:cNvSpPr>
          <p:nvPr>
            <p:ph idx="1"/>
          </p:nvPr>
        </p:nvSpPr>
        <p:spPr>
          <a:xfrm>
            <a:off x="575556" y="1952836"/>
            <a:ext cx="7921625" cy="4068762"/>
          </a:xfrm>
        </p:spPr>
        <p:txBody>
          <a:bodyPr>
            <a:normAutofit/>
          </a:bodyPr>
          <a:lstStyle/>
          <a:p>
            <a:r>
              <a:rPr lang="en-US" sz="2400" dirty="0" smtClean="0"/>
              <a:t>Expand the legal mandates for FBA’s beyond manifest determinations with its potential change of placement</a:t>
            </a:r>
          </a:p>
          <a:p>
            <a:endParaRPr lang="en-US" sz="2400" dirty="0" smtClean="0"/>
          </a:p>
          <a:p>
            <a:r>
              <a:rPr lang="en-US" sz="2400" dirty="0" smtClean="0"/>
              <a:t>“A functional behavioral assessment </a:t>
            </a:r>
            <a:r>
              <a:rPr lang="en-US" sz="2400" b="1" dirty="0" smtClean="0">
                <a:solidFill>
                  <a:srgbClr val="FF0000"/>
                </a:solidFill>
              </a:rPr>
              <a:t>shall</a:t>
            </a:r>
            <a:r>
              <a:rPr lang="en-US" sz="2400" dirty="0" smtClean="0"/>
              <a:t> </a:t>
            </a:r>
            <a:r>
              <a:rPr lang="en-US" sz="2400" b="1" dirty="0" smtClean="0">
                <a:solidFill>
                  <a:srgbClr val="FF0000"/>
                </a:solidFill>
              </a:rPr>
              <a:t>be conducted</a:t>
            </a:r>
            <a:r>
              <a:rPr lang="en-US" sz="2400" dirty="0" smtClean="0"/>
              <a:t> with students whose behaviors impede their learning or the learning of others to guide the </a:t>
            </a:r>
            <a:r>
              <a:rPr lang="en-US" sz="2400" b="1" dirty="0" smtClean="0">
                <a:solidFill>
                  <a:srgbClr val="FF0000"/>
                </a:solidFill>
              </a:rPr>
              <a:t>implementation and development of students’ individualized education program or behavior intervention plan</a:t>
            </a:r>
            <a:r>
              <a:rPr lang="en-US" sz="2400" dirty="0" smtClean="0"/>
              <a:t>” (Yell, 2019, p. 24) </a:t>
            </a:r>
            <a:endParaRPr lang="en-US" sz="2400" dirty="0"/>
          </a:p>
        </p:txBody>
      </p:sp>
      <p:pic>
        <p:nvPicPr>
          <p:cNvPr id="4" name="Picture 3" descr="AA02277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672911">
            <a:off x="7354229" y="88149"/>
            <a:ext cx="2005536" cy="1768266"/>
          </a:xfrm>
          <a:prstGeom prst="rect">
            <a:avLst/>
          </a:prstGeom>
        </p:spPr>
      </p:pic>
    </p:spTree>
    <p:extLst>
      <p:ext uri="{BB962C8B-B14F-4D97-AF65-F5344CB8AC3E}">
        <p14:creationId xmlns:p14="http://schemas.microsoft.com/office/powerpoint/2010/main" val="2748950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52636"/>
            <a:ext cx="6743700" cy="1143000"/>
          </a:xfrm>
        </p:spPr>
        <p:txBody>
          <a:bodyPr>
            <a:normAutofit fontScale="90000"/>
          </a:bodyPr>
          <a:lstStyle/>
          <a:p>
            <a:r>
              <a:rPr lang="en-US" sz="5400" dirty="0" smtClean="0"/>
              <a:t>Take </a:t>
            </a:r>
            <a:r>
              <a:rPr lang="en-US" sz="5400" dirty="0" err="1" smtClean="0"/>
              <a:t>Aways</a:t>
            </a:r>
            <a:r>
              <a:rPr lang="en-US" sz="5400" dirty="0" smtClean="0"/>
              <a:t> for IEP Teams</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087472"/>
              </p:ext>
            </p:extLst>
          </p:nvPr>
        </p:nvGraphicFramePr>
        <p:xfrm>
          <a:off x="395536" y="1340768"/>
          <a:ext cx="8497639"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4175956" y="3537012"/>
            <a:ext cx="1024062" cy="974384"/>
          </a:xfrm>
          <a:prstGeom prst="rect">
            <a:avLst/>
          </a:prstGeom>
        </p:spPr>
      </p:pic>
    </p:spTree>
    <p:extLst>
      <p:ext uri="{BB962C8B-B14F-4D97-AF65-F5344CB8AC3E}">
        <p14:creationId xmlns:p14="http://schemas.microsoft.com/office/powerpoint/2010/main" val="35982433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52636"/>
            <a:ext cx="6743700" cy="1143000"/>
          </a:xfrm>
        </p:spPr>
        <p:txBody>
          <a:bodyPr>
            <a:normAutofit fontScale="90000"/>
          </a:bodyPr>
          <a:lstStyle/>
          <a:p>
            <a:r>
              <a:rPr lang="en-US" sz="5400" dirty="0" smtClean="0"/>
              <a:t>Collaborate with Parents</a:t>
            </a:r>
            <a:endParaRPr lang="en-US" sz="5400" dirty="0"/>
          </a:p>
        </p:txBody>
      </p:sp>
      <p:sp>
        <p:nvSpPr>
          <p:cNvPr id="3" name="Content Placeholder 2"/>
          <p:cNvSpPr>
            <a:spLocks noGrp="1"/>
          </p:cNvSpPr>
          <p:nvPr>
            <p:ph idx="1"/>
          </p:nvPr>
        </p:nvSpPr>
        <p:spPr/>
        <p:txBody>
          <a:bodyPr>
            <a:normAutofit/>
          </a:bodyPr>
          <a:lstStyle/>
          <a:p>
            <a:r>
              <a:rPr lang="en-US" sz="2400" dirty="0"/>
              <a:t>To encourage effective collaboration, the strengths and challenges that parents share should be </a:t>
            </a:r>
            <a:r>
              <a:rPr lang="en-US" sz="2400" dirty="0" smtClean="0"/>
              <a:t>considered</a:t>
            </a:r>
          </a:p>
          <a:p>
            <a:endParaRPr lang="en-US" sz="2400" dirty="0"/>
          </a:p>
          <a:p>
            <a:pPr lvl="1"/>
            <a:r>
              <a:rPr lang="en-US" dirty="0" smtClean="0"/>
              <a:t>Students spend most of their </a:t>
            </a:r>
            <a:r>
              <a:rPr lang="en-US" dirty="0"/>
              <a:t>time with their </a:t>
            </a:r>
            <a:r>
              <a:rPr lang="en-US" dirty="0" smtClean="0"/>
              <a:t>families; and </a:t>
            </a:r>
          </a:p>
          <a:p>
            <a:pPr lvl="1"/>
            <a:r>
              <a:rPr lang="en-US" dirty="0" smtClean="0"/>
              <a:t>Parental concerns about behaviors can </a:t>
            </a:r>
            <a:r>
              <a:rPr lang="en-US" dirty="0"/>
              <a:t>provide background for what might work or be needed at </a:t>
            </a:r>
            <a:r>
              <a:rPr lang="en-US" dirty="0" smtClean="0"/>
              <a:t>school </a:t>
            </a:r>
          </a:p>
        </p:txBody>
      </p:sp>
      <p:pic>
        <p:nvPicPr>
          <p:cNvPr id="4" name="Picture 3"/>
          <p:cNvPicPr>
            <a:picLocks noChangeAspect="1"/>
          </p:cNvPicPr>
          <p:nvPr/>
        </p:nvPicPr>
        <p:blipFill>
          <a:blip r:embed="rId2"/>
          <a:stretch>
            <a:fillRect/>
          </a:stretch>
        </p:blipFill>
        <p:spPr>
          <a:xfrm>
            <a:off x="7272300" y="116632"/>
            <a:ext cx="1501970" cy="1620180"/>
          </a:xfrm>
          <a:prstGeom prst="rect">
            <a:avLst/>
          </a:prstGeom>
        </p:spPr>
      </p:pic>
    </p:spTree>
    <p:extLst>
      <p:ext uri="{BB962C8B-B14F-4D97-AF65-F5344CB8AC3E}">
        <p14:creationId xmlns:p14="http://schemas.microsoft.com/office/powerpoint/2010/main" val="3987674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76" y="260648"/>
            <a:ext cx="6743700" cy="1143000"/>
          </a:xfrm>
        </p:spPr>
        <p:txBody>
          <a:bodyPr>
            <a:normAutofit/>
          </a:bodyPr>
          <a:lstStyle/>
          <a:p>
            <a:r>
              <a:rPr lang="en-US" sz="5400" dirty="0" smtClean="0"/>
              <a:t>Expect Progress</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0743543"/>
              </p:ext>
            </p:extLst>
          </p:nvPr>
        </p:nvGraphicFramePr>
        <p:xfrm>
          <a:off x="874609" y="1484784"/>
          <a:ext cx="7921625"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4067944" y="3248980"/>
            <a:ext cx="1575002" cy="1770968"/>
          </a:xfrm>
          <a:prstGeom prst="rect">
            <a:avLst/>
          </a:prstGeom>
        </p:spPr>
      </p:pic>
    </p:spTree>
    <p:extLst>
      <p:ext uri="{BB962C8B-B14F-4D97-AF65-F5344CB8AC3E}">
        <p14:creationId xmlns:p14="http://schemas.microsoft.com/office/powerpoint/2010/main" val="39694417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604" y="296652"/>
            <a:ext cx="6743700" cy="1143000"/>
          </a:xfrm>
        </p:spPr>
        <p:txBody>
          <a:bodyPr>
            <a:normAutofit/>
          </a:bodyPr>
          <a:lstStyle/>
          <a:p>
            <a:r>
              <a:rPr lang="en-US" sz="5400" dirty="0" smtClean="0"/>
              <a:t>Address Behavior</a:t>
            </a:r>
            <a:endParaRPr lang="en-US" sz="5400" dirty="0"/>
          </a:p>
        </p:txBody>
      </p:sp>
      <p:sp>
        <p:nvSpPr>
          <p:cNvPr id="3" name="Content Placeholder 2"/>
          <p:cNvSpPr>
            <a:spLocks noGrp="1"/>
          </p:cNvSpPr>
          <p:nvPr>
            <p:ph idx="1"/>
          </p:nvPr>
        </p:nvSpPr>
        <p:spPr>
          <a:xfrm>
            <a:off x="899592" y="2564904"/>
            <a:ext cx="7921625" cy="4068762"/>
          </a:xfrm>
        </p:spPr>
        <p:txBody>
          <a:bodyPr/>
          <a:lstStyle/>
          <a:p>
            <a:r>
              <a:rPr lang="en-US" dirty="0"/>
              <a:t>B</a:t>
            </a:r>
            <a:r>
              <a:rPr lang="en-US" dirty="0" smtClean="0"/>
              <a:t>ehavior </a:t>
            </a:r>
            <a:r>
              <a:rPr lang="en-US" dirty="0"/>
              <a:t>and functional performance </a:t>
            </a:r>
            <a:r>
              <a:rPr lang="en-US" dirty="0" smtClean="0"/>
              <a:t>need to be included in program planning</a:t>
            </a:r>
          </a:p>
          <a:p>
            <a:r>
              <a:rPr lang="en-US" dirty="0"/>
              <a:t>G</a:t>
            </a:r>
            <a:r>
              <a:rPr lang="en-US" dirty="0" smtClean="0"/>
              <a:t>oals addressing behavior might be:</a:t>
            </a:r>
          </a:p>
          <a:p>
            <a:pPr lvl="1"/>
            <a:r>
              <a:rPr lang="en-US" dirty="0" smtClean="0"/>
              <a:t> needed for an IEP; </a:t>
            </a:r>
            <a:r>
              <a:rPr lang="en-US" dirty="0"/>
              <a:t>and/</a:t>
            </a:r>
            <a:r>
              <a:rPr lang="en-US" dirty="0" smtClean="0"/>
              <a:t>or </a:t>
            </a:r>
          </a:p>
          <a:p>
            <a:pPr lvl="1"/>
            <a:r>
              <a:rPr lang="en-US" dirty="0" smtClean="0"/>
              <a:t>Connected to interventions that might include a FBA and BIP/BSP </a:t>
            </a:r>
            <a:endParaRPr lang="en-US" dirty="0"/>
          </a:p>
        </p:txBody>
      </p:sp>
      <p:pic>
        <p:nvPicPr>
          <p:cNvPr id="4" name="Picture 3"/>
          <p:cNvPicPr>
            <a:picLocks noChangeAspect="1"/>
          </p:cNvPicPr>
          <p:nvPr/>
        </p:nvPicPr>
        <p:blipFill>
          <a:blip r:embed="rId2"/>
          <a:stretch>
            <a:fillRect/>
          </a:stretch>
        </p:blipFill>
        <p:spPr>
          <a:xfrm>
            <a:off x="6696236" y="188640"/>
            <a:ext cx="1668856" cy="1800201"/>
          </a:xfrm>
          <a:prstGeom prst="rect">
            <a:avLst/>
          </a:prstGeom>
        </p:spPr>
      </p:pic>
    </p:spTree>
    <p:extLst>
      <p:ext uri="{BB962C8B-B14F-4D97-AF65-F5344CB8AC3E}">
        <p14:creationId xmlns:p14="http://schemas.microsoft.com/office/powerpoint/2010/main" val="34327129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6D5C142-60CB-A946-8258-80D6685A207A}"/>
              </a:ext>
            </a:extLst>
          </p:cNvPr>
          <p:cNvSpPr>
            <a:spLocks noGrp="1"/>
          </p:cNvSpPr>
          <p:nvPr>
            <p:ph type="ctrTitle"/>
          </p:nvPr>
        </p:nvSpPr>
        <p:spPr/>
        <p:txBody>
          <a:bodyPr>
            <a:normAutofit fontScale="90000"/>
          </a:bodyPr>
          <a:lstStyle/>
          <a:p>
            <a:r>
              <a:rPr lang="en-US" sz="8000" dirty="0"/>
              <a:t>For More Information</a:t>
            </a:r>
          </a:p>
        </p:txBody>
      </p:sp>
    </p:spTree>
    <p:extLst>
      <p:ext uri="{BB962C8B-B14F-4D97-AF65-F5344CB8AC3E}">
        <p14:creationId xmlns:p14="http://schemas.microsoft.com/office/powerpoint/2010/main" val="249472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660" y="152636"/>
            <a:ext cx="6743700" cy="1143000"/>
          </a:xfrm>
        </p:spPr>
        <p:txBody>
          <a:bodyPr>
            <a:normAutofit/>
          </a:bodyPr>
          <a:lstStyle/>
          <a:p>
            <a:r>
              <a:rPr lang="en-US" sz="5400" dirty="0" smtClean="0"/>
              <a:t>ESSA</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9512693"/>
              </p:ext>
            </p:extLst>
          </p:nvPr>
        </p:nvGraphicFramePr>
        <p:xfrm>
          <a:off x="575556" y="1242408"/>
          <a:ext cx="8240065" cy="5282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9706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1B28D0-B2AA-9B43-8D9D-48ED84DE0E69}"/>
              </a:ext>
            </a:extLst>
          </p:cNvPr>
          <p:cNvSpPr>
            <a:spLocks noGrp="1"/>
          </p:cNvSpPr>
          <p:nvPr>
            <p:ph type="title"/>
          </p:nvPr>
        </p:nvSpPr>
        <p:spPr>
          <a:xfrm>
            <a:off x="628650" y="237535"/>
            <a:ext cx="7886700" cy="1325563"/>
          </a:xfrm>
        </p:spPr>
        <p:txBody>
          <a:bodyPr>
            <a:normAutofit/>
          </a:bodyPr>
          <a:lstStyle/>
          <a:p>
            <a:pPr algn="ctr"/>
            <a:r>
              <a:rPr lang="en-US" sz="6000" b="1" dirty="0"/>
              <a:t>Useful </a:t>
            </a:r>
            <a:r>
              <a:rPr lang="en-US" sz="6000" b="1" dirty="0" smtClean="0"/>
              <a:t>Resources</a:t>
            </a:r>
            <a:endParaRPr lang="en-US" sz="6000" dirty="0"/>
          </a:p>
        </p:txBody>
      </p:sp>
      <p:sp>
        <p:nvSpPr>
          <p:cNvPr id="3" name="Content Placeholder 2">
            <a:extLst>
              <a:ext uri="{FF2B5EF4-FFF2-40B4-BE49-F238E27FC236}">
                <a16:creationId xmlns="" xmlns:a16="http://schemas.microsoft.com/office/drawing/2014/main" id="{11D28214-26C0-2E4C-9422-01275D049262}"/>
              </a:ext>
            </a:extLst>
          </p:cNvPr>
          <p:cNvSpPr>
            <a:spLocks noGrp="1"/>
          </p:cNvSpPr>
          <p:nvPr>
            <p:ph idx="1"/>
          </p:nvPr>
        </p:nvSpPr>
        <p:spPr>
          <a:xfrm>
            <a:off x="575556" y="1520788"/>
            <a:ext cx="8064896" cy="4351338"/>
          </a:xfrm>
        </p:spPr>
        <p:txBody>
          <a:bodyPr>
            <a:noAutofit/>
          </a:bodyPr>
          <a:lstStyle/>
          <a:p>
            <a:r>
              <a:rPr lang="en-US" sz="1600" dirty="0"/>
              <a:t>U.S. Department of Education, Office of Special Education and Rehabilitative Services (2007).  Questions and Answers on Response to Intervention (RTI) and Early Intervening Services (EIS), 47 IDELR 196 (OSERS 2007).</a:t>
            </a:r>
          </a:p>
          <a:p>
            <a:r>
              <a:rPr lang="en-US" sz="1600" dirty="0" smtClean="0"/>
              <a:t>U.S</a:t>
            </a:r>
            <a:r>
              <a:rPr lang="en-US" sz="1600" dirty="0"/>
              <a:t>. Department of Education, Office of Special Education &amp; Rehabilitative Services, </a:t>
            </a:r>
            <a:r>
              <a:rPr lang="en-US" sz="1600" i="1" dirty="0"/>
              <a:t>OSEP Policy Documents</a:t>
            </a:r>
            <a:r>
              <a:rPr lang="en-US" sz="1600" dirty="0"/>
              <a:t>, </a:t>
            </a:r>
            <a:r>
              <a:rPr lang="en-US" sz="1600" dirty="0">
                <a:hlinkClick r:id="rId2"/>
              </a:rPr>
              <a:t>https://www2.ed.gov/policy/speced/guid/idea/memosdcltrs/index.html#</a:t>
            </a:r>
            <a:r>
              <a:rPr lang="en-US" sz="1600" dirty="0" smtClean="0">
                <a:hlinkClick r:id="rId2"/>
              </a:rPr>
              <a:t>pl</a:t>
            </a:r>
            <a:endParaRPr lang="en-US" sz="1600" dirty="0" smtClean="0"/>
          </a:p>
          <a:p>
            <a:r>
              <a:rPr lang="en-US" sz="1600" dirty="0"/>
              <a:t>OSEP Policy Support Documents:  </a:t>
            </a:r>
            <a:r>
              <a:rPr lang="en-US" sz="1600" dirty="0">
                <a:hlinkClick r:id="rId3"/>
              </a:rPr>
              <a:t>https://www2.ed.gov/policy/speced/guid/idea/memosdcltrs/index.html#</a:t>
            </a:r>
            <a:r>
              <a:rPr lang="en-US" sz="1600" dirty="0" smtClean="0">
                <a:hlinkClick r:id="rId3"/>
              </a:rPr>
              <a:t>psd</a:t>
            </a:r>
            <a:endParaRPr lang="en-US" sz="1600" dirty="0"/>
          </a:p>
          <a:p>
            <a:r>
              <a:rPr lang="en-US" sz="1600" dirty="0"/>
              <a:t>Topic Index of OSEP Policy Documents: </a:t>
            </a:r>
            <a:r>
              <a:rPr lang="en-US" sz="1600" dirty="0">
                <a:hlinkClick r:id="rId4"/>
              </a:rPr>
              <a:t>https://www2.ed.gov/policy/speced/guid/idea/letters/revpolicy/</a:t>
            </a:r>
            <a:r>
              <a:rPr lang="en-US" sz="1600" dirty="0" smtClean="0">
                <a:hlinkClick r:id="rId4"/>
              </a:rPr>
              <a:t>index.html</a:t>
            </a:r>
            <a:endParaRPr lang="en-US" sz="1600" dirty="0"/>
          </a:p>
          <a:p>
            <a:r>
              <a:rPr lang="en-US" sz="1600" dirty="0"/>
              <a:t>OSEP Policy Letters:  </a:t>
            </a:r>
            <a:r>
              <a:rPr lang="en-US" sz="1600" dirty="0">
                <a:hlinkClick r:id="rId2"/>
              </a:rPr>
              <a:t>https://www2.ed.gov/policy/speced/guid/idea/memosdcltrs/index.html#</a:t>
            </a:r>
            <a:r>
              <a:rPr lang="en-US" sz="1600" dirty="0" smtClean="0">
                <a:hlinkClick r:id="rId2"/>
              </a:rPr>
              <a:t>pl</a:t>
            </a:r>
            <a:endParaRPr lang="en-US" sz="1600" dirty="0" smtClean="0"/>
          </a:p>
          <a:p>
            <a:r>
              <a:rPr lang="en-US" sz="1600" dirty="0"/>
              <a:t>U. S. Department of Education. (Dec. 7, 2017). Questions and Answers (Q&amp;A) on U.S. Supreme Court Case Decision </a:t>
            </a:r>
            <a:r>
              <a:rPr lang="en-US" sz="1600" dirty="0" err="1"/>
              <a:t>Endrew</a:t>
            </a:r>
            <a:r>
              <a:rPr lang="en-US" sz="1600" dirty="0"/>
              <a:t> F. v. Douglas County School District Re-1. Retrieved </a:t>
            </a:r>
            <a:r>
              <a:rPr lang="en-US" sz="1600" dirty="0" err="1"/>
              <a:t>from</a:t>
            </a:r>
            <a:r>
              <a:rPr lang="en-US" sz="1600" dirty="0" err="1">
                <a:hlinkClick r:id="rId5"/>
              </a:rPr>
              <a:t>https</a:t>
            </a:r>
            <a:r>
              <a:rPr lang="en-US" sz="1600" dirty="0">
                <a:hlinkClick r:id="rId5"/>
              </a:rPr>
              <a:t>://www2.ed.gov/policy/speced/guid/idea/memosdcltrs/qa-endrewcase-12-07-2017.pdf</a:t>
            </a:r>
            <a:r>
              <a:rPr lang="en-US" sz="1600" dirty="0"/>
              <a:t> </a:t>
            </a:r>
          </a:p>
          <a:p>
            <a:endParaRPr lang="en-US" sz="1600" dirty="0"/>
          </a:p>
          <a:p>
            <a:endParaRPr lang="en-US" sz="1600" dirty="0"/>
          </a:p>
        </p:txBody>
      </p:sp>
    </p:spTree>
    <p:extLst>
      <p:ext uri="{BB962C8B-B14F-4D97-AF65-F5344CB8AC3E}">
        <p14:creationId xmlns:p14="http://schemas.microsoft.com/office/powerpoint/2010/main" val="1462454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3D85E62-B0A5-1347-9850-A836C3C769AE}"/>
              </a:ext>
            </a:extLst>
          </p:cNvPr>
          <p:cNvSpPr>
            <a:spLocks noGrp="1"/>
          </p:cNvSpPr>
          <p:nvPr>
            <p:ph type="title"/>
          </p:nvPr>
        </p:nvSpPr>
        <p:spPr>
          <a:xfrm>
            <a:off x="498022" y="148857"/>
            <a:ext cx="8147957" cy="1325563"/>
          </a:xfrm>
        </p:spPr>
        <p:txBody>
          <a:bodyPr>
            <a:noAutofit/>
          </a:bodyPr>
          <a:lstStyle/>
          <a:p>
            <a:pPr algn="ctr"/>
            <a:r>
              <a:rPr lang="en-US" sz="5400" dirty="0"/>
              <a:t>National Center on Positive Behavior Interventions &amp; Supports (</a:t>
            </a:r>
            <a:r>
              <a:rPr lang="en-US" sz="5400" dirty="0" err="1"/>
              <a:t>pbis.org</a:t>
            </a:r>
            <a:r>
              <a:rPr lang="en-US" sz="5400" dirty="0"/>
              <a:t>)</a:t>
            </a:r>
          </a:p>
        </p:txBody>
      </p:sp>
      <p:pic>
        <p:nvPicPr>
          <p:cNvPr id="3" name="Picture 2">
            <a:extLst>
              <a:ext uri="{FF2B5EF4-FFF2-40B4-BE49-F238E27FC236}">
                <a16:creationId xmlns="" xmlns:a16="http://schemas.microsoft.com/office/drawing/2014/main" id="{0D26CD46-2360-7747-87CA-135959C51F96}"/>
              </a:ext>
            </a:extLst>
          </p:cNvPr>
          <p:cNvPicPr>
            <a:picLocks noChangeAspect="1"/>
          </p:cNvPicPr>
          <p:nvPr/>
        </p:nvPicPr>
        <p:blipFill>
          <a:blip r:embed="rId2"/>
          <a:stretch>
            <a:fillRect/>
          </a:stretch>
        </p:blipFill>
        <p:spPr>
          <a:xfrm>
            <a:off x="687603" y="1587274"/>
            <a:ext cx="7768793" cy="5270727"/>
          </a:xfrm>
          <a:prstGeom prst="rect">
            <a:avLst/>
          </a:prstGeom>
        </p:spPr>
      </p:pic>
    </p:spTree>
    <p:extLst>
      <p:ext uri="{BB962C8B-B14F-4D97-AF65-F5344CB8AC3E}">
        <p14:creationId xmlns:p14="http://schemas.microsoft.com/office/powerpoint/2010/main" val="15951616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F014A8-FFB8-5942-9473-26C52CA46FD5}"/>
              </a:ext>
            </a:extLst>
          </p:cNvPr>
          <p:cNvSpPr>
            <a:spLocks noGrp="1"/>
          </p:cNvSpPr>
          <p:nvPr>
            <p:ph type="title"/>
          </p:nvPr>
        </p:nvSpPr>
        <p:spPr>
          <a:xfrm>
            <a:off x="628650" y="65311"/>
            <a:ext cx="7886700" cy="1325563"/>
          </a:xfrm>
        </p:spPr>
        <p:txBody>
          <a:bodyPr>
            <a:normAutofit/>
          </a:bodyPr>
          <a:lstStyle/>
          <a:p>
            <a:pPr algn="ctr"/>
            <a:r>
              <a:rPr lang="en-US" sz="6000" b="1" dirty="0" smtClean="0"/>
              <a:t>Select References</a:t>
            </a:r>
            <a:endParaRPr lang="en-US" sz="6000" b="1" dirty="0"/>
          </a:p>
        </p:txBody>
      </p:sp>
      <p:sp>
        <p:nvSpPr>
          <p:cNvPr id="3" name="Content Placeholder 2">
            <a:extLst>
              <a:ext uri="{FF2B5EF4-FFF2-40B4-BE49-F238E27FC236}">
                <a16:creationId xmlns="" xmlns:a16="http://schemas.microsoft.com/office/drawing/2014/main" id="{CF99EE2F-747A-1C48-8386-A92DEC2A370B}"/>
              </a:ext>
            </a:extLst>
          </p:cNvPr>
          <p:cNvSpPr>
            <a:spLocks noGrp="1"/>
          </p:cNvSpPr>
          <p:nvPr>
            <p:ph idx="1"/>
          </p:nvPr>
        </p:nvSpPr>
        <p:spPr>
          <a:xfrm>
            <a:off x="58479" y="1390874"/>
            <a:ext cx="9027042" cy="5201313"/>
          </a:xfrm>
        </p:spPr>
        <p:txBody>
          <a:bodyPr>
            <a:noAutofit/>
          </a:bodyPr>
          <a:lstStyle/>
          <a:p>
            <a:r>
              <a:rPr lang="en-US" sz="1600" dirty="0"/>
              <a:t>Albuquerque Public Schools, 72 IDELR 227 (SEA NM 2018).</a:t>
            </a:r>
          </a:p>
          <a:p>
            <a:r>
              <a:rPr lang="en-US" sz="1600" dirty="0"/>
              <a:t>El Paso Independent School District v. Richard R. 50 IDELR 256 (W.D. 2008).</a:t>
            </a:r>
          </a:p>
          <a:p>
            <a:r>
              <a:rPr lang="en-US" sz="1600" dirty="0" err="1"/>
              <a:t>Endrew</a:t>
            </a:r>
            <a:r>
              <a:rPr lang="en-US" sz="1600" dirty="0"/>
              <a:t> F. v. Douglas Country School District, 580 U.S. ___ (2017</a:t>
            </a:r>
            <a:r>
              <a:rPr lang="en-US" sz="1600" dirty="0" smtClean="0"/>
              <a:t>)</a:t>
            </a:r>
            <a:r>
              <a:rPr lang="en-US" sz="1600" smtClean="0"/>
              <a:t>; </a:t>
            </a:r>
          </a:p>
          <a:p>
            <a:r>
              <a:rPr lang="en-US" sz="1600" smtClean="0"/>
              <a:t>Endrew</a:t>
            </a:r>
            <a:r>
              <a:rPr lang="en-US" sz="1600" dirty="0" smtClean="0"/>
              <a:t> </a:t>
            </a:r>
            <a:r>
              <a:rPr lang="en-US" sz="1600" dirty="0"/>
              <a:t>F. v. Douglas Country School District, Civ. Action No. 12-cv-2620-LTB (D. Colo. February 12, 2018).</a:t>
            </a:r>
          </a:p>
          <a:p>
            <a:r>
              <a:rPr lang="en-US" sz="1600" dirty="0" err="1" smtClean="0"/>
              <a:t>Hendrick</a:t>
            </a:r>
            <a:r>
              <a:rPr lang="en-US" sz="1600" dirty="0" smtClean="0"/>
              <a:t> </a:t>
            </a:r>
            <a:r>
              <a:rPr lang="en-US" sz="1600" dirty="0"/>
              <a:t>Hudson District Board of Education v. Rowley, 458 U.S. 176 (1982).</a:t>
            </a:r>
          </a:p>
          <a:p>
            <a:r>
              <a:rPr lang="en-US" sz="1600" dirty="0" smtClean="0"/>
              <a:t>Individuals </a:t>
            </a:r>
            <a:r>
              <a:rPr lang="en-US" sz="1600" dirty="0"/>
              <a:t>with Disabilities Act, 20 U.S.C. §§ Section 1414 et seq. (2006 &amp; Supp. V. 2011). </a:t>
            </a:r>
            <a:endParaRPr lang="en-US" sz="1600" dirty="0" smtClean="0"/>
          </a:p>
          <a:p>
            <a:r>
              <a:rPr lang="en-US" sz="1600" dirty="0" smtClean="0"/>
              <a:t>Kern</a:t>
            </a:r>
            <a:r>
              <a:rPr lang="en-US" sz="1600" dirty="0"/>
              <a:t>, L., George, H. P., </a:t>
            </a:r>
            <a:r>
              <a:rPr lang="en-US" sz="1600" dirty="0" err="1"/>
              <a:t>Evanovich</a:t>
            </a:r>
            <a:r>
              <a:rPr lang="en-US" sz="1600" dirty="0"/>
              <a:t>, L. L., &amp; Martinez, S. (2019).  Addressing the need for progress in special education:  Understanding </a:t>
            </a:r>
            <a:r>
              <a:rPr lang="en-US" sz="1600" i="1" dirty="0" err="1"/>
              <a:t>Endrew</a:t>
            </a:r>
            <a:r>
              <a:rPr lang="en-US" sz="1600" i="1" dirty="0"/>
              <a:t> F</a:t>
            </a:r>
            <a:r>
              <a:rPr lang="en-US" sz="1600" dirty="0"/>
              <a:t>. and the role of special educators.  </a:t>
            </a:r>
            <a:r>
              <a:rPr lang="en-US" sz="1600" i="1" dirty="0"/>
              <a:t>Journal of the American Academy of Special Education Professionals (JAASEP) Spring/Summer 2019 online</a:t>
            </a:r>
            <a:r>
              <a:rPr lang="en-US" sz="1600" dirty="0"/>
              <a:t> </a:t>
            </a:r>
            <a:endParaRPr lang="en-US" sz="1600" dirty="0" smtClean="0"/>
          </a:p>
          <a:p>
            <a:r>
              <a:rPr lang="en-US" sz="1600" dirty="0" smtClean="0"/>
              <a:t>K.W</a:t>
            </a:r>
            <a:r>
              <a:rPr lang="en-US" sz="1600" dirty="0"/>
              <a:t>. ex rel. J.W. v. Tuscaloosa County School System, 73 IDELR 157 (N.D. AL. 2018)</a:t>
            </a:r>
            <a:r>
              <a:rPr lang="en-US" sz="1600" dirty="0" smtClean="0"/>
              <a:t>.</a:t>
            </a:r>
          </a:p>
          <a:p>
            <a:r>
              <a:rPr lang="en-US" sz="1600" dirty="0" smtClean="0"/>
              <a:t>President’s </a:t>
            </a:r>
            <a:r>
              <a:rPr lang="en-US" sz="1600" dirty="0"/>
              <a:t>Commission on Excellent in Special Education, A new era:  Improving special education for children and their families (Google it!</a:t>
            </a:r>
            <a:r>
              <a:rPr lang="en-US" sz="1600" dirty="0" smtClean="0"/>
              <a:t>)</a:t>
            </a:r>
            <a:endParaRPr lang="en-US" sz="1600" dirty="0"/>
          </a:p>
          <a:p>
            <a:r>
              <a:rPr lang="en-US" sz="1600" dirty="0" smtClean="0"/>
              <a:t>Yell,</a:t>
            </a:r>
            <a:r>
              <a:rPr lang="en-US" sz="1600" dirty="0"/>
              <a:t> </a:t>
            </a:r>
            <a:r>
              <a:rPr lang="en-US" sz="1600" dirty="0" smtClean="0"/>
              <a:t>M. (accepted, 2019). </a:t>
            </a:r>
            <a:r>
              <a:rPr lang="en-US" sz="1600" dirty="0" err="1" smtClean="0"/>
              <a:t>Endrew</a:t>
            </a:r>
            <a:r>
              <a:rPr lang="en-US" sz="1600" dirty="0" smtClean="0"/>
              <a:t> F. v. Douglas County School District (2017): Implications for educating students with emotional and behavioral disorders. </a:t>
            </a:r>
            <a:r>
              <a:rPr lang="en-US" sz="1600" i="1" dirty="0" smtClean="0"/>
              <a:t>Behavioral Disorders  </a:t>
            </a:r>
            <a:endParaRPr lang="en-US" sz="1600" i="1" dirty="0"/>
          </a:p>
          <a:p>
            <a:endParaRPr lang="en-US" sz="4000" dirty="0"/>
          </a:p>
        </p:txBody>
      </p:sp>
    </p:spTree>
    <p:extLst>
      <p:ext uri="{BB962C8B-B14F-4D97-AF65-F5344CB8AC3E}">
        <p14:creationId xmlns:p14="http://schemas.microsoft.com/office/powerpoint/2010/main" val="464723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7" descr="Picture 7"/>
          <p:cNvPicPr>
            <a:picLocks noChangeAspect="1"/>
          </p:cNvPicPr>
          <p:nvPr/>
        </p:nvPicPr>
        <p:blipFill rotWithShape="1">
          <a:blip r:embed="rId2">
            <a:extLst/>
          </a:blip>
          <a:srcRect r="21036"/>
          <a:stretch/>
        </p:blipFill>
        <p:spPr>
          <a:xfrm>
            <a:off x="17658" y="0"/>
            <a:ext cx="9144000" cy="6846426"/>
          </a:xfrm>
          <a:prstGeom prst="rect">
            <a:avLst/>
          </a:prstGeom>
          <a:ln w="12700">
            <a:miter lim="400000"/>
          </a:ln>
        </p:spPr>
      </p:pic>
      <p:sp>
        <p:nvSpPr>
          <p:cNvPr id="114" name="TextBox 6"/>
          <p:cNvSpPr txBox="1"/>
          <p:nvPr/>
        </p:nvSpPr>
        <p:spPr>
          <a:xfrm>
            <a:off x="5878873" y="3352630"/>
            <a:ext cx="3282785" cy="62324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34289" rIns="34289">
            <a:spAutoFit/>
          </a:bodyPr>
          <a:lstStyle/>
          <a:p>
            <a:pPr>
              <a:defRPr>
                <a:latin typeface="Myriad Pro"/>
                <a:ea typeface="Myriad Pro"/>
                <a:cs typeface="Myriad Pro"/>
                <a:sym typeface="Myriad Pro"/>
              </a:defRPr>
            </a:pPr>
            <a:r>
              <a:rPr lang="en-US" dirty="0"/>
              <a:t>   </a:t>
            </a:r>
            <a:r>
              <a:rPr dirty="0"/>
              <a:t>For more information, visit:</a:t>
            </a:r>
          </a:p>
          <a:p>
            <a:pPr>
              <a:defRPr sz="2200" b="1">
                <a:latin typeface="Myriad Pro"/>
                <a:ea typeface="Myriad Pro"/>
                <a:cs typeface="Myriad Pro"/>
                <a:sym typeface="Myriad Pro"/>
              </a:defRPr>
            </a:pPr>
            <a:r>
              <a:rPr lang="en-US" sz="1650" dirty="0"/>
              <a:t>   </a:t>
            </a:r>
            <a:r>
              <a:rPr sz="1650" dirty="0" err="1"/>
              <a:t>conference.apbs.org</a:t>
            </a:r>
            <a:endParaRPr sz="1650" dirty="0"/>
          </a:p>
        </p:txBody>
      </p:sp>
      <p:sp>
        <p:nvSpPr>
          <p:cNvPr id="115" name="TextBox 4"/>
          <p:cNvSpPr txBox="1"/>
          <p:nvPr/>
        </p:nvSpPr>
        <p:spPr>
          <a:xfrm>
            <a:off x="3599892" y="2240868"/>
            <a:ext cx="2446257" cy="1061829"/>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algn="r">
              <a:defRPr sz="3600" b="1">
                <a:solidFill>
                  <a:srgbClr val="002060"/>
                </a:solidFill>
                <a:latin typeface="Myriad Pro"/>
                <a:ea typeface="Myriad Pro"/>
                <a:cs typeface="Myriad Pro"/>
                <a:sym typeface="Myriad Pro"/>
              </a:defRPr>
            </a:pPr>
            <a:r>
              <a:rPr sz="2700" dirty="0"/>
              <a:t>Miami, FL</a:t>
            </a:r>
          </a:p>
          <a:p>
            <a:pPr algn="r">
              <a:defRPr>
                <a:solidFill>
                  <a:srgbClr val="002060"/>
                </a:solidFill>
                <a:latin typeface="Myriad Pro"/>
                <a:ea typeface="Myriad Pro"/>
                <a:cs typeface="Myriad Pro"/>
                <a:sym typeface="Myriad Pro"/>
              </a:defRPr>
            </a:pPr>
            <a:r>
              <a:rPr dirty="0"/>
              <a:t>Hyatt Regency Miami</a:t>
            </a:r>
            <a:endParaRPr lang="en-US" dirty="0"/>
          </a:p>
          <a:p>
            <a:pPr algn="r">
              <a:defRPr>
                <a:solidFill>
                  <a:srgbClr val="002060"/>
                </a:solidFill>
                <a:latin typeface="Myriad Pro"/>
                <a:ea typeface="Myriad Pro"/>
                <a:cs typeface="Myriad Pro"/>
                <a:sym typeface="Myriad Pro"/>
              </a:defRPr>
            </a:pPr>
            <a:endParaRPr dirty="0"/>
          </a:p>
        </p:txBody>
      </p:sp>
      <p:sp>
        <p:nvSpPr>
          <p:cNvPr id="116" name="CALL FOR…"/>
          <p:cNvSpPr txBox="1"/>
          <p:nvPr/>
        </p:nvSpPr>
        <p:spPr>
          <a:xfrm>
            <a:off x="6204137" y="336195"/>
            <a:ext cx="2932967" cy="869469"/>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defTabSz="342900">
              <a:defRPr sz="1200">
                <a:latin typeface="Myriad Pro"/>
                <a:ea typeface="Myriad Pro"/>
                <a:cs typeface="Myriad Pro"/>
                <a:sym typeface="Myriad Pro"/>
              </a:defRPr>
            </a:pPr>
            <a:endParaRPr sz="900" dirty="0"/>
          </a:p>
          <a:p>
            <a:pPr defTabSz="342900">
              <a:defRPr sz="1200">
                <a:latin typeface="Myriad Pro"/>
                <a:ea typeface="Myriad Pro"/>
                <a:cs typeface="Myriad Pro"/>
                <a:sym typeface="Myriad Pro"/>
              </a:defRPr>
            </a:pPr>
            <a:endParaRPr sz="900" dirty="0"/>
          </a:p>
          <a:p>
            <a:pPr algn="ctr" defTabSz="342900">
              <a:lnSpc>
                <a:spcPts val="3900"/>
              </a:lnSpc>
              <a:defRPr sz="3600" b="1">
                <a:solidFill>
                  <a:srgbClr val="EF8125"/>
                </a:solidFill>
                <a:latin typeface="Myriad Pro"/>
                <a:ea typeface="Myriad Pro"/>
                <a:cs typeface="Myriad Pro"/>
                <a:sym typeface="Myriad Pro"/>
              </a:defRPr>
            </a:pPr>
            <a:r>
              <a:rPr sz="900" dirty="0">
                <a:solidFill>
                  <a:srgbClr val="000000"/>
                </a:solidFill>
              </a:rPr>
              <a:t> </a:t>
            </a:r>
            <a:endParaRPr sz="2700" dirty="0"/>
          </a:p>
        </p:txBody>
      </p:sp>
      <p:sp>
        <p:nvSpPr>
          <p:cNvPr id="7" name="TextBox 6"/>
          <p:cNvSpPr txBox="1"/>
          <p:nvPr/>
        </p:nvSpPr>
        <p:spPr>
          <a:xfrm>
            <a:off x="3947188" y="2986940"/>
            <a:ext cx="2098961" cy="369332"/>
          </a:xfrm>
          <a:prstGeom prst="rect">
            <a:avLst/>
          </a:prstGeom>
          <a:noFill/>
        </p:spPr>
        <p:txBody>
          <a:bodyPr wrap="square" rtlCol="0">
            <a:spAutoFit/>
          </a:bodyPr>
          <a:lstStyle/>
          <a:p>
            <a:r>
              <a:rPr lang="en-US" dirty="0">
                <a:solidFill>
                  <a:srgbClr val="002060"/>
                </a:solidFill>
              </a:rPr>
              <a:t>March 11-14, 2020</a:t>
            </a:r>
          </a:p>
        </p:txBody>
      </p:sp>
    </p:spTree>
    <p:extLst>
      <p:ext uri="{BB962C8B-B14F-4D97-AF65-F5344CB8AC3E}">
        <p14:creationId xmlns:p14="http://schemas.microsoft.com/office/powerpoint/2010/main" val="305986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7F5C1EF-4847-C341-BEF0-2FA3F0CD5724}"/>
              </a:ext>
            </a:extLst>
          </p:cNvPr>
          <p:cNvPicPr>
            <a:picLocks noChangeAspect="1"/>
          </p:cNvPicPr>
          <p:nvPr/>
        </p:nvPicPr>
        <p:blipFill>
          <a:blip r:embed="rId4"/>
          <a:stretch>
            <a:fillRect/>
          </a:stretch>
        </p:blipFill>
        <p:spPr>
          <a:xfrm>
            <a:off x="0" y="4176"/>
            <a:ext cx="9144000" cy="6849647"/>
          </a:xfrm>
          <a:prstGeom prst="rect">
            <a:avLst/>
          </a:prstGeom>
        </p:spPr>
      </p:pic>
      <p:sp>
        <p:nvSpPr>
          <p:cNvPr id="9" name="Rectangle 8">
            <a:extLst>
              <a:ext uri="{FF2B5EF4-FFF2-40B4-BE49-F238E27FC236}">
                <a16:creationId xmlns="" xmlns:a16="http://schemas.microsoft.com/office/drawing/2014/main" id="{3A4B095F-8991-7B47-8C1C-C39A69362ECB}"/>
              </a:ext>
            </a:extLst>
          </p:cNvPr>
          <p:cNvSpPr/>
          <p:nvPr/>
        </p:nvSpPr>
        <p:spPr>
          <a:xfrm>
            <a:off x="251520" y="3150748"/>
            <a:ext cx="8712968" cy="523220"/>
          </a:xfrm>
          <a:prstGeom prst="rect">
            <a:avLst/>
          </a:prstGeom>
        </p:spPr>
        <p:txBody>
          <a:bodyPr wrap="square">
            <a:spAutoFit/>
          </a:bodyPr>
          <a:lstStyle/>
          <a:p>
            <a:pPr algn="ctr"/>
            <a:endParaRPr lang="en-US" sz="1400" dirty="0">
              <a:solidFill>
                <a:srgbClr val="FF0000"/>
              </a:solidFill>
              <a:latin typeface="+mn-lt"/>
            </a:endParaRPr>
          </a:p>
          <a:p>
            <a:pPr algn="ctr"/>
            <a:endParaRPr lang="en-US" sz="1400" dirty="0">
              <a:solidFill>
                <a:srgbClr val="FF0000"/>
              </a:solidFill>
              <a:latin typeface="+mn-lt"/>
            </a:endParaRPr>
          </a:p>
        </p:txBody>
      </p:sp>
    </p:spTree>
    <p:custDataLst>
      <p:tags r:id="rId1"/>
    </p:custDataLst>
    <p:extLst>
      <p:ext uri="{BB962C8B-B14F-4D97-AF65-F5344CB8AC3E}">
        <p14:creationId xmlns:p14="http://schemas.microsoft.com/office/powerpoint/2010/main" val="360912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636" y="224644"/>
            <a:ext cx="6743700" cy="1143000"/>
          </a:xfrm>
        </p:spPr>
        <p:txBody>
          <a:bodyPr>
            <a:normAutofit/>
          </a:bodyPr>
          <a:lstStyle/>
          <a:p>
            <a:r>
              <a:rPr lang="en-US" sz="5400" dirty="0" smtClean="0"/>
              <a:t>ESSA</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7325991"/>
              </p:ext>
            </p:extLst>
          </p:nvPr>
        </p:nvGraphicFramePr>
        <p:xfrm>
          <a:off x="899592" y="1160748"/>
          <a:ext cx="7921625" cy="5436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719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88640"/>
            <a:ext cx="7777621" cy="1143000"/>
          </a:xfrm>
        </p:spPr>
        <p:txBody>
          <a:bodyPr>
            <a:normAutofit fontScale="90000"/>
          </a:bodyPr>
          <a:lstStyle/>
          <a:p>
            <a:r>
              <a:rPr lang="en-US" b="1" dirty="0"/>
              <a:t>The Individuals with Disabilities Education Act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3522775"/>
              </p:ext>
            </p:extLst>
          </p:nvPr>
        </p:nvGraphicFramePr>
        <p:xfrm>
          <a:off x="1611335" y="1890883"/>
          <a:ext cx="5868652" cy="4068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Horizontal Scroll 4"/>
          <p:cNvSpPr/>
          <p:nvPr/>
        </p:nvSpPr>
        <p:spPr>
          <a:xfrm>
            <a:off x="611560" y="2888940"/>
            <a:ext cx="1800200" cy="194421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Research suggests</a:t>
            </a:r>
            <a:endParaRPr lang="en-US" b="1" dirty="0">
              <a:solidFill>
                <a:srgbClr val="000000"/>
              </a:solidFill>
            </a:endParaRPr>
          </a:p>
        </p:txBody>
      </p:sp>
      <p:sp>
        <p:nvSpPr>
          <p:cNvPr id="7" name="Horizontal Scroll 6"/>
          <p:cNvSpPr/>
          <p:nvPr/>
        </p:nvSpPr>
        <p:spPr>
          <a:xfrm>
            <a:off x="6804248" y="2888940"/>
            <a:ext cx="2232248" cy="194421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lvl="1" indent="0">
              <a:buNone/>
            </a:pPr>
            <a:r>
              <a:rPr lang="en-US" sz="1400" b="1" dirty="0" smtClean="0">
                <a:solidFill>
                  <a:srgbClr val="000000"/>
                </a:solidFill>
              </a:rPr>
              <a:t>reduces </a:t>
            </a:r>
            <a:r>
              <a:rPr lang="en-US" sz="1400" b="1" dirty="0">
                <a:solidFill>
                  <a:srgbClr val="000000"/>
                </a:solidFill>
              </a:rPr>
              <a:t>the need to label children </a:t>
            </a:r>
            <a:r>
              <a:rPr lang="en-US" sz="1400" b="1" dirty="0" smtClean="0">
                <a:solidFill>
                  <a:srgbClr val="000000"/>
                </a:solidFill>
              </a:rPr>
              <a:t>to </a:t>
            </a:r>
            <a:r>
              <a:rPr lang="en-US" sz="1400" b="1" dirty="0">
                <a:solidFill>
                  <a:srgbClr val="000000"/>
                </a:solidFill>
              </a:rPr>
              <a:t>address </a:t>
            </a:r>
            <a:r>
              <a:rPr lang="en-US" sz="1400" b="1" dirty="0" smtClean="0">
                <a:solidFill>
                  <a:srgbClr val="000000"/>
                </a:solidFill>
              </a:rPr>
              <a:t>their </a:t>
            </a:r>
            <a:r>
              <a:rPr lang="en-US" sz="1400" b="1" dirty="0">
                <a:solidFill>
                  <a:srgbClr val="000000"/>
                </a:solidFill>
              </a:rPr>
              <a:t>learning and behavioral </a:t>
            </a:r>
            <a:r>
              <a:rPr lang="en-US" sz="1400" b="1" dirty="0" smtClean="0">
                <a:solidFill>
                  <a:srgbClr val="000000"/>
                </a:solidFill>
              </a:rPr>
              <a:t>needs</a:t>
            </a:r>
            <a:endParaRPr lang="en-US" sz="1400" b="1" dirty="0">
              <a:solidFill>
                <a:srgbClr val="000000"/>
              </a:solidFill>
            </a:endParaRPr>
          </a:p>
        </p:txBody>
      </p:sp>
    </p:spTree>
    <p:extLst>
      <p:ext uri="{BB962C8B-B14F-4D97-AF65-F5344CB8AC3E}">
        <p14:creationId xmlns:p14="http://schemas.microsoft.com/office/powerpoint/2010/main" val="389443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88640"/>
            <a:ext cx="6743700" cy="1143000"/>
          </a:xfrm>
        </p:spPr>
        <p:txBody>
          <a:bodyPr>
            <a:normAutofit fontScale="90000"/>
          </a:bodyPr>
          <a:lstStyle/>
          <a:p>
            <a:r>
              <a:rPr lang="en-US" sz="5400" dirty="0" smtClean="0"/>
              <a:t>Early Intervening Services</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7345156"/>
              </p:ext>
            </p:extLst>
          </p:nvPr>
        </p:nvGraphicFramePr>
        <p:xfrm>
          <a:off x="863588" y="1376772"/>
          <a:ext cx="7921625"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652120" y="6381328"/>
            <a:ext cx="2994104" cy="369332"/>
          </a:xfrm>
          <a:prstGeom prst="rect">
            <a:avLst/>
          </a:prstGeom>
          <a:noFill/>
        </p:spPr>
        <p:txBody>
          <a:bodyPr wrap="none" rtlCol="0">
            <a:spAutoFit/>
          </a:bodyPr>
          <a:lstStyle/>
          <a:p>
            <a:r>
              <a:rPr lang="en-US" dirty="0">
                <a:latin typeface="+mn-lt"/>
              </a:rPr>
              <a:t>(IDEA, 20 U.S.C. § 1413(f))</a:t>
            </a:r>
          </a:p>
        </p:txBody>
      </p:sp>
    </p:spTree>
    <p:extLst>
      <p:ext uri="{BB962C8B-B14F-4D97-AF65-F5344CB8AC3E}">
        <p14:creationId xmlns:p14="http://schemas.microsoft.com/office/powerpoint/2010/main" val="3662892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loucester MT Extra Condense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22960</TotalTime>
  <Words>4251</Words>
  <Application>Microsoft Office PowerPoint</Application>
  <PresentationFormat>On-screen Show (4:3)</PresentationFormat>
  <Paragraphs>386</Paragraphs>
  <Slides>64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64</vt:i4>
      </vt:variant>
    </vt:vector>
  </HeadingPairs>
  <TitlesOfParts>
    <vt:vector size="76" baseType="lpstr">
      <vt:lpstr>ＭＳ Ｐゴシック</vt:lpstr>
      <vt:lpstr>Arial</vt:lpstr>
      <vt:lpstr>Calibri</vt:lpstr>
      <vt:lpstr>Calibri Light</vt:lpstr>
      <vt:lpstr>Century Gothic</vt:lpstr>
      <vt:lpstr>Gloucester MT Extra Condensed</vt:lpstr>
      <vt:lpstr>Microsoft Sans Serif</vt:lpstr>
      <vt:lpstr>Myriad Pro</vt:lpstr>
      <vt:lpstr>Times New Roman</vt:lpstr>
      <vt:lpstr>Tw Cen MT</vt:lpstr>
      <vt:lpstr>ヒラギノ角ゴ ProN W3</vt:lpstr>
      <vt:lpstr>1_Default Design</vt:lpstr>
      <vt:lpstr>B-13 – Law and Policy Implications for Supporting Students with Disabilities   Lead Presenters:    Mitchell Yell, PhD University of South Carolina  &amp;  Laura Kern, JD, PhD University of South Florida   Key Words: Behavior, Disabilities, Special Education</vt:lpstr>
      <vt:lpstr>PowerPoint Presentation</vt:lpstr>
      <vt:lpstr>Objectives</vt:lpstr>
      <vt:lpstr>PowerPoint Presentation</vt:lpstr>
      <vt:lpstr>Every Student Succeeds Act of 2015 (ESSA)</vt:lpstr>
      <vt:lpstr>ESSA</vt:lpstr>
      <vt:lpstr>ESSA</vt:lpstr>
      <vt:lpstr>The Individuals with Disabilities Education Act</vt:lpstr>
      <vt:lpstr>Early Intervening Services</vt:lpstr>
      <vt:lpstr>Early Intervening Services:  Advantages</vt:lpstr>
      <vt:lpstr>Early Intervening Services:  Core Characteristics</vt:lpstr>
      <vt:lpstr>PBIS &amp; IDEA</vt:lpstr>
      <vt:lpstr>OSERS &amp; OSEP Dear Colleague Letter Subject:  “PBIS in IEPs” </vt:lpstr>
      <vt:lpstr>OSERS &amp; OSEP Dear Colleague Letter Subject:  “PBIS in IEPs” </vt:lpstr>
      <vt:lpstr>OSERS &amp; OSEP Dear Colleague Letter Subject:  “PBIS in IEPs” </vt:lpstr>
      <vt:lpstr>RTI &amp; IDEA</vt:lpstr>
      <vt:lpstr>OSEP Memorandum of 1/21/11</vt:lpstr>
      <vt:lpstr>MTSS/RTI and Students with Disabilities</vt:lpstr>
      <vt:lpstr>PowerPoint Presentation</vt:lpstr>
      <vt:lpstr>PowerPoint Presentation</vt:lpstr>
      <vt:lpstr>PowerPoint Presentation</vt:lpstr>
      <vt:lpstr>WHAT’S THE MESSAGE?</vt:lpstr>
      <vt:lpstr>PowerPoint Presentation</vt:lpstr>
      <vt:lpstr>PowerPoint Presentation</vt:lpstr>
      <vt:lpstr>Letter to Ferrara (2012)</vt:lpstr>
      <vt:lpstr>Federal Regulations (§ 300.309[2][c][[2])</vt:lpstr>
      <vt:lpstr>Bay County (FL) Sch. Dist. (OCR, 2017)</vt:lpstr>
      <vt:lpstr>El Paso ISD v. Richard R. (2008)</vt:lpstr>
      <vt:lpstr>El Paso ISD v. Richard R. (2008)</vt:lpstr>
      <vt:lpstr>Albuquerque Public School (SEA NM, 2018)</vt:lpstr>
      <vt:lpstr>K.W. ex rel. J.W. v. Tuscaloosa County Sch. Sys. (N.D. AL 2018)</vt:lpstr>
      <vt:lpstr>Highlands County School Board, 2015</vt:lpstr>
      <vt:lpstr>A key to balancing the child find requirements of the IDEA and multi-tiered systems is the appropriate monitoring use of progress monitoring data. </vt:lpstr>
      <vt:lpstr>What Does the Data Indicate?</vt:lpstr>
      <vt:lpstr>Take Aways for Districts &amp; Schools</vt:lpstr>
      <vt:lpstr>PBS &amp; Endrew F. v. Douglas County School District (2017)</vt:lpstr>
      <vt:lpstr>Free Appropriate Public Education (FAPE)</vt:lpstr>
      <vt:lpstr>Board of Education v. Rowley, 1982</vt:lpstr>
      <vt:lpstr>The Rowley Two-Part Test</vt:lpstr>
      <vt:lpstr>FAPE Tests</vt:lpstr>
      <vt:lpstr>Endrew F. v. Douglas County School District R1</vt:lpstr>
      <vt:lpstr>The Tenth Circuit’s  Educational Benefit Standard</vt:lpstr>
      <vt:lpstr>Appeal to the U.S. Supreme Court</vt:lpstr>
      <vt:lpstr>Supreme Court Ruling:  March 22, 2017</vt:lpstr>
      <vt:lpstr>The Rowley/Endrew Test</vt:lpstr>
      <vt:lpstr>“The IEP must aim to enable the child to make progress. After all, the essential function of an IEP is to set out a plan for pursuing academic and functional advancement”    -Endrew F., 2017, p. 11- </vt:lpstr>
      <vt:lpstr>The Colorado District Court’s Decision on Remand-2/12/18</vt:lpstr>
      <vt:lpstr>The Colorado District Court’s Decision on Remand-2/12/18</vt:lpstr>
      <vt:lpstr>Paris School District v. A.H. (2017)</vt:lpstr>
      <vt:lpstr>Paris School District v. A.H. (2017)</vt:lpstr>
      <vt:lpstr>Now what do we do? </vt:lpstr>
      <vt:lpstr>Suggestions: Change FAPE Standard in IDEA</vt:lpstr>
      <vt:lpstr>Suggestions: Include PBIS in IEPS to Address Behavior Concerns</vt:lpstr>
      <vt:lpstr>Suggestions: Expand Legal Mandate for FBA’s</vt:lpstr>
      <vt:lpstr>Take Aways for IEP Teams</vt:lpstr>
      <vt:lpstr>Collaborate with Parents</vt:lpstr>
      <vt:lpstr>Expect Progress</vt:lpstr>
      <vt:lpstr>Address Behavior</vt:lpstr>
      <vt:lpstr>For More Information</vt:lpstr>
      <vt:lpstr>Useful Resources</vt:lpstr>
      <vt:lpstr>National Center on Positive Behavior Interventions &amp; Supports (pbis.org)</vt:lpstr>
      <vt:lpstr>Select References</vt:lpstr>
      <vt:lpstr>PowerPoint Presentation</vt:lpstr>
      <vt:lpstr>PowerPoint Presentation</vt:lpstr>
    </vt:vector>
  </TitlesOfParts>
  <Company>SASED-PBIS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cheryle</dc:creator>
  <cp:lastModifiedBy>Alanna Gatesman</cp:lastModifiedBy>
  <cp:revision>271</cp:revision>
  <cp:lastPrinted>2011-06-24T13:32:01Z</cp:lastPrinted>
  <dcterms:created xsi:type="dcterms:W3CDTF">2010-10-14T01:53:23Z</dcterms:created>
  <dcterms:modified xsi:type="dcterms:W3CDTF">2019-09-24T17:20:27Z</dcterms:modified>
</cp:coreProperties>
</file>