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5972" userDrawn="1">
          <p15:clr>
            <a:srgbClr val="A4A3A4"/>
          </p15:clr>
        </p15:guide>
        <p15:guide id="4" orient="horz" pos="3589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9A1"/>
    <a:srgbClr val="B5E3A1"/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9" autoAdjust="0"/>
    <p:restoredTop sz="94678" autoAdjust="0"/>
  </p:normalViewPr>
  <p:slideViewPr>
    <p:cSldViewPr snapToGrid="0" snapToObjects="1" showGuides="1">
      <p:cViewPr varScale="1">
        <p:scale>
          <a:sx n="161" d="100"/>
          <a:sy n="161" d="100"/>
        </p:scale>
        <p:origin x="150" y="168"/>
      </p:cViewPr>
      <p:guideLst>
        <p:guide orient="horz" pos="3498"/>
        <p:guide pos="597"/>
        <p:guide pos="5972"/>
        <p:guide orient="horz" pos="3589"/>
        <p:guide orient="horz" pos="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20.7.2023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20.7.2023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20.7.2023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2D8B7CEC-246E-4FCA-BDB9-B47EFD2FF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1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1950CF83-DE8F-07DC-DE8D-96BD35FDB3C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26B070C-9980-4BEA-9008-EA60AD26C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8DFD7C8-7BE0-05FC-39C5-8AB5BE410DF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E8689EE3-B198-13E1-7F04-DFFDC1A4337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F28FEEC-3BFE-459E-9537-9A066B8AA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476"/>
            <a:ext cx="4587240" cy="4575048"/>
          </a:xfrm>
          <a:prstGeom prst="rect">
            <a:avLst/>
          </a:prstGeom>
        </p:spPr>
      </p:pic>
      <p:sp>
        <p:nvSpPr>
          <p:cNvPr id="3" name="d_lahde">
            <a:extLst>
              <a:ext uri="{FF2B5EF4-FFF2-40B4-BE49-F238E27FC236}">
                <a16:creationId xmlns:a16="http://schemas.microsoft.com/office/drawing/2014/main" id="{6CDF94CE-8A81-A7B7-AF01-255802EC5D0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12586548-C26A-1FBE-D29D-48EEBC7F700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9C99D7B3-B50E-CBDF-82F3-238F6454ECD3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918BDC1C-0C20-BC5D-6753-1635B3FF530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AEC9622C-14D4-CC34-3266-D22E04A3B0E9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631B3286-4BE8-2F51-271F-3D732C9C9E0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93E101-5A2B-4FEA-B87E-1BC0B08E2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AD00ED9F-5894-DE84-4E29-09DEA00DFD9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89BFC2AF-24A7-45CC-A8BF-2273DDC7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595" y="-10873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C66CFA19-D01B-7AA6-0AC3-A78173265B8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AA034375-BA2C-4707-B5C0-460E55155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8666DE7D-030A-CB6D-7EA8-C767D17C1DE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20.7.2023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file:///\\metdc01\yleiset\Yhteiset\Tilda\Perustietoa%20mets&#228;teollisuudesta\TuotantoJaTulliDatat\Nelj&#228;nnesVuosiTuotantoTaulukko\PIVOT_UUSI.xlsm!Kvartaali!R3S2:R13S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file:///\\metdc01\yleiset\Yhteiset\Tilda\Perustietoa%20mets&#228;teollisuudesta\TuotantoJaTulliDatat\Nelj&#228;nnesVuosiTuotantoTaulukko\PIVOT_UUSI.xlsm!Kum.!R3S2:R13S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2A5BC6-2C92-4B8A-9ACD-527208E62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2663DCD-D7CF-41FD-B973-ABD7574B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</a:t>
            </a:r>
            <a:r>
              <a:rPr lang="en-US" dirty="0"/>
              <a:t> 2023 </a:t>
            </a:r>
            <a:r>
              <a:rPr lang="fi-FI" dirty="0"/>
              <a:t>toisella</a:t>
            </a:r>
            <a:r>
              <a:rPr lang="en-US" dirty="0"/>
              <a:t> neljänneksen tuotanto </a:t>
            </a:r>
            <a:r>
              <a:rPr lang="en-US" dirty="0" err="1"/>
              <a:t>verrattuna</a:t>
            </a:r>
            <a:r>
              <a:rPr lang="en-US" dirty="0"/>
              <a:t> </a:t>
            </a:r>
            <a:r>
              <a:rPr lang="en-US" dirty="0" err="1"/>
              <a:t>edelliseen</a:t>
            </a:r>
            <a:r>
              <a:rPr lang="en-US" dirty="0"/>
              <a:t> </a:t>
            </a:r>
            <a:r>
              <a:rPr lang="en-US" dirty="0" err="1"/>
              <a:t>vuoteen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C1D714-CEF0-4B7B-8CFF-A3E6173DCA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20.7.2023</a:t>
            </a:r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479F5ABF-0420-4BCC-995A-05158C6FA1F9}"/>
              </a:ext>
            </a:extLst>
          </p:cNvPr>
          <p:cNvSpPr txBox="1"/>
          <p:nvPr/>
        </p:nvSpPr>
        <p:spPr>
          <a:xfrm>
            <a:off x="958977" y="5698147"/>
            <a:ext cx="253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Tuotantomäärät osittain estimoitu</a:t>
            </a:r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44AAD696-A05C-1C8F-EDE8-036287F55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4802"/>
              </p:ext>
            </p:extLst>
          </p:nvPr>
        </p:nvGraphicFramePr>
        <p:xfrm>
          <a:off x="947023" y="1382461"/>
          <a:ext cx="8524875" cy="419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6581933" imgH="3238442" progId="Excel.SheetMacroEnabled.12">
                  <p:link updateAutomatic="1"/>
                </p:oleObj>
              </mc:Choice>
              <mc:Fallback>
                <p:oleObj name="Macro-Enabled Worksheet" r:id="rId2" imgW="6581933" imgH="323844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7023" y="1382461"/>
                        <a:ext cx="8524875" cy="4194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5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2A5BC6-2C92-4B8A-9ACD-527208E62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2663DCD-D7CF-41FD-B973-ABD7574B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</a:t>
            </a:r>
            <a:r>
              <a:rPr lang="en-US" dirty="0"/>
              <a:t> 2023 </a:t>
            </a:r>
            <a:r>
              <a:rPr lang="fi-FI" dirty="0"/>
              <a:t>kumulatiivinen </a:t>
            </a:r>
            <a:r>
              <a:rPr lang="en-US" dirty="0"/>
              <a:t>tuotanto verrattuna edellisen </a:t>
            </a:r>
            <a:r>
              <a:rPr lang="en-US" dirty="0" err="1"/>
              <a:t>vuoden</a:t>
            </a:r>
            <a:r>
              <a:rPr lang="en-US" dirty="0"/>
              <a:t> </a:t>
            </a:r>
            <a:r>
              <a:rPr lang="en-US" dirty="0" err="1"/>
              <a:t>vastaavaan</a:t>
            </a:r>
            <a:r>
              <a:rPr lang="en-US" dirty="0"/>
              <a:t> </a:t>
            </a:r>
            <a:r>
              <a:rPr lang="en-US" dirty="0" err="1"/>
              <a:t>ajanjaksoon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C1D714-CEF0-4B7B-8CFF-A3E6173DCA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20.7.2023</a:t>
            </a:r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479F5ABF-0420-4BCC-995A-05158C6FA1F9}"/>
              </a:ext>
            </a:extLst>
          </p:cNvPr>
          <p:cNvSpPr txBox="1"/>
          <p:nvPr/>
        </p:nvSpPr>
        <p:spPr>
          <a:xfrm>
            <a:off x="947738" y="5697538"/>
            <a:ext cx="253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Tuotantomäärät osittain estimoitu</a:t>
            </a:r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6E8749C0-1D01-0F35-5490-FE6CD880C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33609"/>
              </p:ext>
            </p:extLst>
          </p:nvPr>
        </p:nvGraphicFramePr>
        <p:xfrm>
          <a:off x="943301" y="1376363"/>
          <a:ext cx="8531311" cy="419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6581933" imgH="3238442" progId="Excel.SheetMacroEnabled.12">
                  <p:link updateAutomatic="1"/>
                </p:oleObj>
              </mc:Choice>
              <mc:Fallback>
                <p:oleObj name="Macro-Enabled Worksheet" r:id="rId2" imgW="6581933" imgH="323844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3301" y="1376363"/>
                        <a:ext cx="8531311" cy="4197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891692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2937551B-1433-4C83-BDD7-E8E08F836FE1}" vid="{7EB92907-DF44-4AA5-AAF0-7407A51B6A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4382</TotalTime>
  <Words>29</Words>
  <Application>Microsoft Office PowerPoint</Application>
  <PresentationFormat>Laajakuva</PresentationFormat>
  <Paragraphs>8</Paragraphs>
  <Slides>2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Linkit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Tekstikalvopohja</vt:lpstr>
      <vt:lpstr>file:///\\metdc01\yleiset\Yhteiset\Tilda\Perustietoa%20metsäteollisuudesta\TuotantoJaTulliDatat\NeljännesVuosiTuotantoTaulukko\PIVOT_UUSI.xlsm!Kvartaali!R3S2:R13S9</vt:lpstr>
      <vt:lpstr>file:///\\metdc01\yleiset\Yhteiset\Tilda\Perustietoa%20metsäteollisuudesta\TuotantoJaTulliDatat\NeljännesVuosiTuotantoTaulukko\PIVOT_UUSI.xlsm!Kum.!R3S2:R13S9</vt:lpstr>
      <vt:lpstr>Metsäteollisuuden 2023 toisella neljänneksen tuotanto verrattuna edelliseen vuoteen</vt:lpstr>
      <vt:lpstr>Metsäteollisuuden 2023 kumulatiivinen tuotanto verrattuna edellisen vuoden vastaavaan ajanjaksoon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Metsäteollisuuden 2023 toisella neljänneksen tuotanto verrattuna edellisen vuoden vastaavaan ajankohtaan</dc:title>
  <dc:creator>Marjukka Rautavirta</dc:creator>
  <cp:keywords/>
  <cp:lastModifiedBy>Rautavirta Marjukka</cp:lastModifiedBy>
  <cp:revision>10</cp:revision>
  <dcterms:created xsi:type="dcterms:W3CDTF">2022-10-26T07:50:00Z</dcterms:created>
  <dcterms:modified xsi:type="dcterms:W3CDTF">2023-07-20T08:17:47Z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398.90.05.211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</vt:lpwstr>
  </property>
  <property fmtid="{D5CDD505-2E9C-101B-9397-08002B2CF9AE}" pid="32" name="Owner">
    <vt:lpwstr>Marjukka Rautavirta</vt:lpwstr>
  </property>
</Properties>
</file>