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94A"/>
    <a:srgbClr val="85D0F3"/>
    <a:srgbClr val="17A526"/>
    <a:srgbClr val="8787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78" autoAdjust="0"/>
  </p:normalViewPr>
  <p:slideViewPr>
    <p:cSldViewPr snapToGrid="0" snapToObjects="1" showGuides="1">
      <p:cViewPr varScale="1">
        <p:scale>
          <a:sx n="64" d="100"/>
          <a:sy n="64" d="100"/>
        </p:scale>
        <p:origin x="188" y="28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4" d="100"/>
          <a:sy n="94" d="100"/>
        </p:scale>
        <p:origin x="375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20E199-B762-D64A-A7F0-21A7BE620F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01F764-0F4C-A64B-8AC2-5016FB74DC8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EF2F23-DA50-4146-8383-3E585F7267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44BDB-4F38-8349-80B4-5EE2B52EDC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4FC6956-5781-8D43-ADC8-71B346F5FD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5CB36-8C9F-A043-9700-704CA117CB51}" type="datetimeFigureOut">
              <a:rPr lang="fi-FI" smtClean="0"/>
              <a:t>2.8.2023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9829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EA83AA-AA2C-6A4A-B056-614432B0C774}" type="datetimeFigureOut">
              <a:rPr lang="fi-FI" smtClean="0"/>
              <a:t>2.8.2023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65D5B-E391-4540-B1D3-B24AC8736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664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Otsikkodia kuvapaikalla" preserve="1" userDrawn="1">
  <p:cSld name="title_slide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FAC7C955-DA2F-1448-8363-505EB94817A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897600" y="0"/>
            <a:ext cx="5292000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pic>
        <p:nvPicPr>
          <p:cNvPr id="18" name="dtitlelogoshape">
            <a:extLst>
              <a:ext uri="{FF2B5EF4-FFF2-40B4-BE49-F238E27FC236}">
                <a16:creationId xmlns:a16="http://schemas.microsoft.com/office/drawing/2014/main" id="{C1A1051A-2102-044D-823E-EBBE4C1523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623" y="5568634"/>
            <a:ext cx="3218762" cy="547845"/>
          </a:xfrm>
          <a:prstGeom prst="rect">
            <a:avLst/>
          </a:prstGeom>
        </p:spPr>
      </p:pic>
      <p:sp>
        <p:nvSpPr>
          <p:cNvPr id="3" name="Otsikko 2">
            <a:extLst>
              <a:ext uri="{FF2B5EF4-FFF2-40B4-BE49-F238E27FC236}">
                <a16:creationId xmlns:a16="http://schemas.microsoft.com/office/drawing/2014/main" id="{087C93FA-7150-4107-BD02-B0F3C61A15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9600" y="363795"/>
            <a:ext cx="6304490" cy="2620606"/>
          </a:xfrm>
        </p:spPr>
        <p:txBody>
          <a:bodyPr tIns="0" bIns="0" anchor="b" anchorCtr="0">
            <a:normAutofit/>
          </a:bodyPr>
          <a:lstStyle>
            <a:lvl1pPr algn="l">
              <a:defRPr sz="40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Alaotsikko 2">
            <a:extLst>
              <a:ext uri="{FF2B5EF4-FFF2-40B4-BE49-F238E27FC236}">
                <a16:creationId xmlns:a16="http://schemas.microsoft.com/office/drawing/2014/main" id="{3AAF16EA-E806-4F3B-8D54-55B5E448C51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8800" y="3117599"/>
            <a:ext cx="6315290" cy="1125019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Lisä alaotsikko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D0460D9-4BE0-4477-A717-E061943A04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9600" y="4774883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fi-FI" sz="2000" smtClean="0">
                <a:solidFill>
                  <a:schemeClr val="tx1"/>
                </a:solidFill>
              </a:defRPr>
            </a:lvl1pPr>
          </a:lstStyle>
          <a:p>
            <a:r>
              <a:rPr lang="fi-FI"/>
              <a:t>3.3.2023</a:t>
            </a:r>
          </a:p>
        </p:txBody>
      </p:sp>
      <p:sp>
        <p:nvSpPr>
          <p:cNvPr id="8" name="DUName">
            <a:extLst>
              <a:ext uri="{FF2B5EF4-FFF2-40B4-BE49-F238E27FC236}">
                <a16:creationId xmlns:a16="http://schemas.microsoft.com/office/drawing/2014/main" id="{2A64F931-48AE-4641-8266-D1A73AF23F18}"/>
              </a:ext>
            </a:extLst>
          </p:cNvPr>
          <p:cNvSpPr txBox="1">
            <a:spLocks/>
          </p:cNvSpPr>
          <p:nvPr userDrawn="1"/>
        </p:nvSpPr>
        <p:spPr>
          <a:xfrm>
            <a:off x="478800" y="4394271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i-FI"/>
            </a:defPPr>
            <a:lvl1pPr marL="0" algn="l" defTabSz="914400" rtl="0" eaLnBrk="1" latinLnBrk="0" hangingPunct="1">
              <a:defRPr lang="fi-FI" sz="1000" kern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i-FI" sz="2000" dirty="0">
              <a:solidFill>
                <a:schemeClr val="tx1"/>
              </a:solidFill>
            </a:endParaRPr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5B2B150C-058A-4AAF-A6B7-8C299D5893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568196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3254064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aaltopahvikuvalla" preserve="1" userDrawn="1">
  <p:cSld name="subtilte_slide_aaltopahviru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sisä, istuminen, pöytä, banaani&#10;&#10;Kuvaus luotu automaattisesti">
            <a:extLst>
              <a:ext uri="{FF2B5EF4-FFF2-40B4-BE49-F238E27FC236}">
                <a16:creationId xmlns:a16="http://schemas.microsoft.com/office/drawing/2014/main" id="{2D8B7CEC-246E-4FCA-BDB9-B47EFD2FF2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81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B07DEC4F-8D47-460E-AEDB-CF1B60977A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B3E63E58-0CB4-4DE9-8EE1-7D50D9DEAC61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3908316492"/>
      </p:ext>
    </p:extLst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pilvikuvalla" preserve="1" userDrawn="1">
  <p:cSld name="subtilte_slide_pilv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ulko, pilvinen, pilvet, lentävä&#10;&#10;Kuvaus luotu automaattisesti">
            <a:extLst>
              <a:ext uri="{FF2B5EF4-FFF2-40B4-BE49-F238E27FC236}">
                <a16:creationId xmlns:a16="http://schemas.microsoft.com/office/drawing/2014/main" id="{D26B070C-9980-4BEA-9008-EA60AD26C4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79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C070A6AE-34F3-437C-827C-F2C6E6106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2830154A-91A3-4FAF-9183-3B0B8D002DB3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3023879835"/>
      </p:ext>
    </p:extLst>
  </p:cSld>
  <p:clrMapOvr>
    <a:masterClrMapping/>
  </p:clrMapOvr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kuvapaikalla" preserve="1" userDrawn="1">
  <p:cSld name="subtilte_slide_picture_pl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7" name="Kuvan paikkamerkki 2">
            <a:extLst>
              <a:ext uri="{FF2B5EF4-FFF2-40B4-BE49-F238E27FC236}">
                <a16:creationId xmlns:a16="http://schemas.microsoft.com/office/drawing/2014/main" id="{E0C36D7A-CD07-401E-8192-94AA27DE716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897055" y="0"/>
            <a:ext cx="5281612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sp>
        <p:nvSpPr>
          <p:cNvPr id="8" name="Dian numeron paikkamerkki 5">
            <a:extLst>
              <a:ext uri="{FF2B5EF4-FFF2-40B4-BE49-F238E27FC236}">
                <a16:creationId xmlns:a16="http://schemas.microsoft.com/office/drawing/2014/main" id="{4248FBDF-AA11-4A95-A47C-5CE8B2327E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D058FD75-EDA1-4AE2-BCD5-61E15AAC4A94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28879345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ppudia" preserve="1" userDrawn="1">
  <p:cSld name="end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0F28FEEC-3BFE-459E-9537-9A066B8AAE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51200" y="1141476"/>
            <a:ext cx="4587240" cy="4575048"/>
          </a:xfrm>
          <a:prstGeom prst="rect">
            <a:avLst/>
          </a:prstGeom>
        </p:spPr>
      </p:pic>
      <p:sp>
        <p:nvSpPr>
          <p:cNvPr id="2" name="d_lahde">
            <a:extLst>
              <a:ext uri="{FF2B5EF4-FFF2-40B4-BE49-F238E27FC236}">
                <a16:creationId xmlns:a16="http://schemas.microsoft.com/office/drawing/2014/main" id="{CE512032-3A6F-4686-909A-8A44621C4316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73377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preserve="1" userDrawn="1">
  <p:cSld name="title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BA6B3-CB3D-8F47-A81E-48885D22A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ACF4DAD1-3A69-C142-BDE9-9E0DC1BBE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2E4CAE-8655-5D40-8396-6E1E42B083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9670" y="1440000"/>
            <a:ext cx="10687793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5B0E119-865C-EF49-AB4E-47AF149DE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39888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70542D18-B138-4AFF-83C7-C02641A0E99B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1322865712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, graafi ja tila seliitteelle" preserve="1" userDrawn="1">
  <p:cSld name="title_and_content_empty_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0BA6B3-CB3D-8F47-A81E-48885D22A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ACF4DAD1-3A69-C142-BDE9-9E0DC1BBEA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2E4CAE-8655-5D40-8396-6E1E42B083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59670" y="1440000"/>
            <a:ext cx="7300800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5B0E119-865C-EF49-AB4E-47AF149DEC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39888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A2C6D4DB-8D1C-4F75-A5A8-D7B2BC3497A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38921" y="1439999"/>
            <a:ext cx="3308565" cy="4716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513121FF-FDF8-4B23-9AF0-F6C0283C278E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308253495"/>
      </p:ext>
    </p:extLst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kaksi sisältökohdetta väliotsikoilla" preserve="1" userDrawn="1">
  <p:cSld name="title_two_conten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E18BC3-C71F-1F40-8265-FB7F5E6503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5" name="Otsikon paikkamerkki 1">
            <a:extLst>
              <a:ext uri="{FF2B5EF4-FFF2-40B4-BE49-F238E27FC236}">
                <a16:creationId xmlns:a16="http://schemas.microsoft.com/office/drawing/2014/main" id="{0CCE5E25-4848-EB46-9136-ED0A10CF88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32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9EF23142-3D3C-F044-8150-57AC95574F3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59600" y="1440000"/>
            <a:ext cx="5089525" cy="420372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C8703391-D147-0448-B90A-931413949C9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342781" y="1440000"/>
            <a:ext cx="5106873" cy="420373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Lisää teksti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1D6AA817-A14F-FF48-B5EF-D0E10D035D3C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E1DD3D1-C9EC-4205-9824-EB76ADE4310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60413" y="2016000"/>
            <a:ext cx="5106873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3">
            <a:extLst>
              <a:ext uri="{FF2B5EF4-FFF2-40B4-BE49-F238E27FC236}">
                <a16:creationId xmlns:a16="http://schemas.microsoft.com/office/drawing/2014/main" id="{1D00C477-2AB1-456B-B72B-6A178868067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39892" y="2016000"/>
            <a:ext cx="5106873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F8A06CB1-2FD4-45BA-A709-6C6E9FFB2E8E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602491538"/>
      </p:ext>
    </p:extLst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ä ja kuva" preserve="1" userDrawn="1">
  <p:cSld name="title_content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Photo"/>
          <p:cNvSpPr>
            <a:spLocks noGrp="1"/>
          </p:cNvSpPr>
          <p:nvPr>
            <p:ph type="pic" sz="quarter" idx="14" hasCustomPrompt="1"/>
          </p:nvPr>
        </p:nvSpPr>
        <p:spPr>
          <a:xfrm>
            <a:off x="6897600" y="0"/>
            <a:ext cx="5292000" cy="686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i-FI" dirty="0"/>
              <a:t>Lisää valokuva </a:t>
            </a:r>
            <a:r>
              <a:rPr lang="fi-FI" dirty="0" err="1"/>
              <a:t>Kameleon</a:t>
            </a:r>
            <a:r>
              <a:rPr lang="fi-FI" dirty="0"/>
              <a:t> välilehdeltä Kuvagalleria tai napsauttamalla kuvaketta</a:t>
            </a:r>
          </a:p>
        </p:txBody>
      </p:sp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44E2F194-21B6-4684-B8A0-703CBCD1316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4514" y="1840675"/>
            <a:ext cx="5351485" cy="44109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34DBB5-2665-4313-BB6F-9FA2D9513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085E97B5-D156-4CA7-B6CF-BA6DEE4F12A9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1650753613"/>
      </p:ext>
    </p:extLst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, sisältö ja kaksi kuvaa" preserve="1" userDrawn="1">
  <p:cSld name="title_content_two_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isällön paikkamerkki 3">
            <a:extLst>
              <a:ext uri="{FF2B5EF4-FFF2-40B4-BE49-F238E27FC236}">
                <a16:creationId xmlns:a16="http://schemas.microsoft.com/office/drawing/2014/main" id="{C14A879C-D0C2-4202-BEEC-2A2E70EAB27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853364" y="3429000"/>
            <a:ext cx="5294327" cy="334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C567358-739E-E245-AC37-B69830A464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2FC9C602-9A8A-4E8E-B582-95F10872FBF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60413" y="1840675"/>
            <a:ext cx="5351486" cy="441135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8" name="Sisällön paikkamerkki 3">
            <a:extLst>
              <a:ext uri="{FF2B5EF4-FFF2-40B4-BE49-F238E27FC236}">
                <a16:creationId xmlns:a16="http://schemas.microsoft.com/office/drawing/2014/main" id="{C98B356A-C02A-475A-BBC7-AB9C9EDFC71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853365" y="36000"/>
            <a:ext cx="5294327" cy="334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Dian numeron paikkamerkki 5">
            <a:extLst>
              <a:ext uri="{FF2B5EF4-FFF2-40B4-BE49-F238E27FC236}">
                <a16:creationId xmlns:a16="http://schemas.microsoft.com/office/drawing/2014/main" id="{21283CA2-FEA7-4DA4-84BA-197EB032A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93BB1718-4248-45BE-BE2C-52E3C6A40A5A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2781293024"/>
      </p:ext>
    </p:extLst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kstiä ja slogan (vihreä tausta)" preserve="1" userDrawn="1">
  <p:cSld name="title_content_slogan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759693" y="361054"/>
            <a:ext cx="5336307" cy="1267746"/>
          </a:xfrm>
        </p:spPr>
        <p:txBody>
          <a:bodyPr/>
          <a:lstStyle>
            <a:lvl1pPr algn="l">
              <a:defRPr sz="3200" cap="none" baseline="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7AAFB5-1906-3D40-93A2-CB76400FAD65}"/>
              </a:ext>
            </a:extLst>
          </p:cNvPr>
          <p:cNvSpPr/>
          <p:nvPr userDrawn="1"/>
        </p:nvSpPr>
        <p:spPr>
          <a:xfrm>
            <a:off x="6840514" y="0"/>
            <a:ext cx="5351486" cy="6858000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100" dirty="0" err="1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9D1A27-B895-1A42-AFA3-236D0273B1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455864" y="1383160"/>
            <a:ext cx="4120786" cy="336136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lainaus</a:t>
            </a:r>
            <a:r>
              <a:rPr lang="en-GB" dirty="0"/>
              <a:t> tai </a:t>
            </a:r>
            <a:r>
              <a:rPr lang="en-GB" dirty="0" err="1"/>
              <a:t>nosto</a:t>
            </a:r>
            <a:endParaRPr lang="fi-FI" dirty="0"/>
          </a:p>
        </p:txBody>
      </p:sp>
      <p:sp>
        <p:nvSpPr>
          <p:cNvPr id="7" name="Sisällön paikkamerkki 3">
            <a:extLst>
              <a:ext uri="{FF2B5EF4-FFF2-40B4-BE49-F238E27FC236}">
                <a16:creationId xmlns:a16="http://schemas.microsoft.com/office/drawing/2014/main" id="{E24E172B-E61E-4E9D-AA95-F2EB6D4CF7F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44514" y="1840675"/>
            <a:ext cx="5351485" cy="444698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5258FA17-5238-4491-84C7-75BA8F1326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293E101-5A2B-4FEA-B87E-1BC0B08E25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CD8C3588-4A95-4340-9EB6-FC6CD85CA845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1642652520"/>
      </p:ext>
    </p:extLst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kuusimetsäkuvalla" preserve="1" userDrawn="1">
  <p:cSld name="subtilte_slide_kuusimets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ulko, kasvi, ruoho, vihreä&#10;&#10;Kuvaus luotu automaattisesti">
            <a:extLst>
              <a:ext uri="{FF2B5EF4-FFF2-40B4-BE49-F238E27FC236}">
                <a16:creationId xmlns:a16="http://schemas.microsoft.com/office/drawing/2014/main" id="{89BFC2AF-24A7-45CC-A8BF-2273DDC71A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1595" y="-10873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 dirty="0"/>
              <a:t>Lisää väliotsikko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6C54521D-862D-45BD-8F4E-0FC18AFE5D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861E0F87-67A0-4DD5-93C7-073576D41B85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2930463876"/>
      </p:ext>
    </p:extLst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dia lautatapulikuvalla" preserve="1" userDrawn="1">
  <p:cSld name="subtilte_slide_lautatapu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Kuva, joka sisältää kohteen ulko, rakennus, katu, sivu&#10;&#10;Kuvaus luotu automaattisesti">
            <a:extLst>
              <a:ext uri="{FF2B5EF4-FFF2-40B4-BE49-F238E27FC236}">
                <a16:creationId xmlns:a16="http://schemas.microsoft.com/office/drawing/2014/main" id="{AA034375-BA2C-4707-B5C0-460E551550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00982" y="0"/>
            <a:ext cx="5281938" cy="6858000"/>
          </a:xfrm>
          <a:prstGeom prst="rect">
            <a:avLst/>
          </a:prstGeom>
        </p:spPr>
      </p:pic>
      <p:sp>
        <p:nvSpPr>
          <p:cNvPr id="11" name="Otsikko 1"/>
          <p:cNvSpPr>
            <a:spLocks noGrp="1"/>
          </p:cNvSpPr>
          <p:nvPr>
            <p:ph type="title" hasCustomPrompt="1"/>
          </p:nvPr>
        </p:nvSpPr>
        <p:spPr>
          <a:xfrm>
            <a:off x="288000" y="2685600"/>
            <a:ext cx="6303600" cy="1800000"/>
          </a:xfrm>
        </p:spPr>
        <p:txBody>
          <a:bodyPr anchor="t" anchorCtr="0">
            <a:noAutofit/>
          </a:bodyPr>
          <a:lstStyle>
            <a:lvl1pPr algn="l">
              <a:defRPr sz="4000" cap="none" baseline="0"/>
            </a:lvl1pPr>
          </a:lstStyle>
          <a:p>
            <a:r>
              <a:rPr lang="fi-FI"/>
              <a:t>Lisää väliotsikko</a:t>
            </a:r>
            <a:endParaRPr lang="fi-FI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E497151-1CB2-4D41-8303-6E05D66C8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r>
              <a:rPr lang="fi-FI"/>
              <a:t>3.3.2023</a:t>
            </a:r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659857A7-4588-4320-B874-283C0351A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2" name="d_lahde">
            <a:extLst>
              <a:ext uri="{FF2B5EF4-FFF2-40B4-BE49-F238E27FC236}">
                <a16:creationId xmlns:a16="http://schemas.microsoft.com/office/drawing/2014/main" id="{65C19278-E08A-4238-834F-8D258F6DFFA9}"/>
              </a:ext>
            </a:extLst>
          </p:cNvPr>
          <p:cNvSpPr txBox="1"/>
          <p:nvPr userDrawn="1"/>
        </p:nvSpPr>
        <p:spPr>
          <a:xfrm>
            <a:off x="2336800" y="6565900"/>
            <a:ext cx="6565900" cy="246221"/>
          </a:xfrm>
          <a:prstGeom prst="rect">
            <a:avLst/>
          </a:prstGeom>
          <a:noFill/>
        </p:spPr>
        <p:txBody>
          <a:bodyPr vert="horz" lIns="89027" tIns="46800" rtlCol="0">
            <a:noAutofit/>
          </a:bodyPr>
          <a:lstStyle/>
          <a:p>
            <a:pPr algn="l" fontAlgn="ctr">
              <a:lnSpc>
                <a:spcPct val="85000"/>
              </a:lnSpc>
            </a:pPr>
            <a:r>
              <a:rPr lang="fi-FI" sz="1000">
                <a:solidFill>
                  <a:srgbClr val="58594A"/>
                </a:solidFill>
                <a:latin typeface="Calibri" panose="020F0502020204030204" pitchFamily="34" charset="0"/>
              </a:rPr>
              <a:t>LÄHDE: Metsäteollisuus ry, Tulli</a:t>
            </a:r>
          </a:p>
        </p:txBody>
      </p:sp>
    </p:spTree>
    <p:extLst>
      <p:ext uri="{BB962C8B-B14F-4D97-AF65-F5344CB8AC3E}">
        <p14:creationId xmlns:p14="http://schemas.microsoft.com/office/powerpoint/2010/main" val="3479021957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759693" y="361054"/>
            <a:ext cx="10687793" cy="90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59693" y="1440000"/>
            <a:ext cx="10687793" cy="471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571037" y="6616800"/>
            <a:ext cx="482526" cy="169200"/>
          </a:xfrm>
          <a:prstGeom prst="rect">
            <a:avLst/>
          </a:prstGeom>
        </p:spPr>
        <p:txBody>
          <a:bodyPr lIns="0" tIns="0" rIns="0" bIns="36000" anchor="ctr" anchorCtr="0"/>
          <a:lstStyle>
            <a:lvl1pPr algn="r">
              <a:defRPr lang="fi-FI" sz="1000" smtClean="0">
                <a:solidFill>
                  <a:srgbClr val="878787"/>
                </a:solidFill>
              </a:defRPr>
            </a:lvl1pPr>
          </a:lstStyle>
          <a:p>
            <a:pPr defTabSz="457200"/>
            <a:fld id="{F55E4D6E-AEF8-47CC-AEAF-ED7959F76389}" type="slidenum">
              <a:rPr lang="fi-FI" smtClean="0"/>
              <a:pPr defTabSz="457200"/>
              <a:t>‹#›</a:t>
            </a:fld>
            <a:endParaRPr lang="fi-FI" dirty="0"/>
          </a:p>
        </p:txBody>
      </p:sp>
      <p:sp>
        <p:nvSpPr>
          <p:cNvPr id="9" name="dlogoplaceholder" hidden="1"/>
          <p:cNvSpPr txBox="1"/>
          <p:nvPr userDrawn="1"/>
        </p:nvSpPr>
        <p:spPr>
          <a:xfrm>
            <a:off x="9337232" y="324000"/>
            <a:ext cx="1706844" cy="338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fi-FI" sz="800" dirty="0"/>
          </a:p>
        </p:txBody>
      </p:sp>
      <p:pic>
        <p:nvPicPr>
          <p:cNvPr id="7" name="dlogoshape">
            <a:extLst>
              <a:ext uri="{FF2B5EF4-FFF2-40B4-BE49-F238E27FC236}">
                <a16:creationId xmlns:a16="http://schemas.microsoft.com/office/drawing/2014/main" id="{BB2D5D97-EC59-497F-8A4A-2A10BF2E030E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63" y="6398996"/>
            <a:ext cx="1988206" cy="338400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731989" y="6541200"/>
            <a:ext cx="2743200" cy="2805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fi-FI" sz="1000" smtClean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algn="ctr"/>
            <a:r>
              <a:rPr lang="fi-FI" dirty="0"/>
              <a:t>3.3.2023</a:t>
            </a:r>
          </a:p>
        </p:txBody>
      </p:sp>
    </p:spTree>
    <p:extLst>
      <p:ext uri="{BB962C8B-B14F-4D97-AF65-F5344CB8AC3E}">
        <p14:creationId xmlns:p14="http://schemas.microsoft.com/office/powerpoint/2010/main" val="2114745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3" r:id="rId2"/>
    <p:sldLayoutId id="2147483745" r:id="rId3"/>
    <p:sldLayoutId id="2147483706" r:id="rId4"/>
    <p:sldLayoutId id="2147483668" r:id="rId5"/>
    <p:sldLayoutId id="2147483726" r:id="rId6"/>
    <p:sldLayoutId id="2147483741" r:id="rId7"/>
    <p:sldLayoutId id="2147483743" r:id="rId8"/>
    <p:sldLayoutId id="2147483744" r:id="rId9"/>
    <p:sldLayoutId id="2147483742" r:id="rId10"/>
    <p:sldLayoutId id="2147483746" r:id="rId11"/>
    <p:sldLayoutId id="2147483747" r:id="rId12"/>
    <p:sldLayoutId id="2147483673" r:id="rId13"/>
  </p:sldLayoutIdLst>
  <p:hf hdr="0" ftr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lang="fi-FI" sz="3200" kern="1200" cap="none" baseline="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4400" indent="-284400" algn="l" defTabSz="91440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1200" cap="none" baseline="0">
          <a:solidFill>
            <a:srgbClr val="59594A"/>
          </a:solidFill>
          <a:latin typeface="+mn-lt"/>
          <a:ea typeface="+mn-ea"/>
          <a:cs typeface="+mn-cs"/>
        </a:defRPr>
      </a:lvl1pPr>
      <a:lvl2pPr marL="568800" indent="-285750" algn="l" defTabSz="91440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3200" indent="-284400" algn="l" defTabSz="914400" rtl="0" eaLnBrk="1" latinLnBrk="0" hangingPunct="1">
        <a:spcBef>
          <a:spcPct val="20000"/>
        </a:spcBef>
        <a:buClr>
          <a:schemeClr val="accent3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2000" indent="-228600" algn="l" defTabSz="914400" rtl="0" eaLnBrk="1" latinLnBrk="0" hangingPunct="1">
        <a:spcBef>
          <a:spcPct val="20000"/>
        </a:spcBef>
        <a:buClr>
          <a:schemeClr val="tx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9200" indent="-228600" algn="l" defTabSz="914400" rtl="0" eaLnBrk="1" latinLnBrk="0" hangingPunct="1"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36CAA0FA-5F78-4D54-99C1-2610EFE30BD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2007072" y="6736919"/>
            <a:ext cx="482526" cy="169200"/>
          </a:xfrm>
        </p:spPr>
        <p:txBody>
          <a:bodyPr/>
          <a:lstStyle/>
          <a:p>
            <a:pPr defTabSz="457200"/>
            <a:fld id="{F55E4D6E-AEF8-47CC-AEAF-ED7959F76389}" type="slidenum">
              <a:rPr lang="fi-FI" smtClean="0"/>
              <a:pPr defTabSz="457200"/>
              <a:t>1</a:t>
            </a:fld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6D59B0E-C7F0-44CA-9C6D-98E90CB709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95705" y="1560119"/>
            <a:ext cx="10687793" cy="4716000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 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6238C0D-88E1-4330-8AE9-FA1BACC3B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68024" y="6660007"/>
            <a:ext cx="2743200" cy="280526"/>
          </a:xfrm>
        </p:spPr>
        <p:txBody>
          <a:bodyPr/>
          <a:lstStyle/>
          <a:p>
            <a:pPr algn="ctr"/>
            <a:r>
              <a:rPr lang="fi-FI" dirty="0"/>
              <a:t>3.3.2023</a:t>
            </a:r>
          </a:p>
        </p:txBody>
      </p:sp>
      <p:sp>
        <p:nvSpPr>
          <p:cNvPr id="7" name="Otsikko 2">
            <a:extLst>
              <a:ext uri="{FF2B5EF4-FFF2-40B4-BE49-F238E27FC236}">
                <a16:creationId xmlns:a16="http://schemas.microsoft.com/office/drawing/2014/main" id="{08D32013-8376-4CA5-811C-EB7F31FC9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875" y="267987"/>
            <a:ext cx="10687050" cy="900112"/>
          </a:xfrm>
        </p:spPr>
        <p:txBody>
          <a:bodyPr/>
          <a:lstStyle/>
          <a:p>
            <a:r>
              <a:rPr lang="fi-FI" dirty="0"/>
              <a:t>Metsäteollisuuden tuotanto ja vienti 2022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ACB244C8-C1CF-4D15-A63F-38D2EC8AB051}"/>
              </a:ext>
            </a:extLst>
          </p:cNvPr>
          <p:cNvGrpSpPr/>
          <p:nvPr/>
        </p:nvGrpSpPr>
        <p:grpSpPr>
          <a:xfrm>
            <a:off x="1389821" y="872594"/>
            <a:ext cx="13604705" cy="5770001"/>
            <a:chOff x="687626" y="949842"/>
            <a:chExt cx="14005723" cy="6856904"/>
          </a:xfrm>
        </p:grpSpPr>
        <p:sp>
          <p:nvSpPr>
            <p:cNvPr id="9" name="Tekstiruutu 8">
              <a:extLst>
                <a:ext uri="{FF2B5EF4-FFF2-40B4-BE49-F238E27FC236}">
                  <a16:creationId xmlns:a16="http://schemas.microsoft.com/office/drawing/2014/main" id="{C31CDC30-82F4-4846-9CC6-3BE6DCB58A00}"/>
                </a:ext>
              </a:extLst>
            </p:cNvPr>
            <p:cNvSpPr txBox="1"/>
            <p:nvPr/>
          </p:nvSpPr>
          <p:spPr>
            <a:xfrm>
              <a:off x="6311939" y="1813255"/>
              <a:ext cx="976758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2 950</a:t>
              </a:r>
            </a:p>
          </p:txBody>
        </p:sp>
        <p:sp>
          <p:nvSpPr>
            <p:cNvPr id="10" name="Tekstiruutu 9">
              <a:extLst>
                <a:ext uri="{FF2B5EF4-FFF2-40B4-BE49-F238E27FC236}">
                  <a16:creationId xmlns:a16="http://schemas.microsoft.com/office/drawing/2014/main" id="{597B9163-F63C-43A8-9DDD-B0E8A1C01E54}"/>
                </a:ext>
              </a:extLst>
            </p:cNvPr>
            <p:cNvSpPr txBox="1"/>
            <p:nvPr/>
          </p:nvSpPr>
          <p:spPr>
            <a:xfrm>
              <a:off x="3754694" y="949842"/>
              <a:ext cx="1987661" cy="768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Tuotanto </a:t>
              </a:r>
              <a:br>
                <a:rPr kumimoji="0" lang="fi-FI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</a:b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1000 t</a:t>
              </a:r>
            </a:p>
          </p:txBody>
        </p:sp>
        <p:sp>
          <p:nvSpPr>
            <p:cNvPr id="11" name="Tekstiruutu 10">
              <a:extLst>
                <a:ext uri="{FF2B5EF4-FFF2-40B4-BE49-F238E27FC236}">
                  <a16:creationId xmlns:a16="http://schemas.microsoft.com/office/drawing/2014/main" id="{B6DB6BD8-BC17-49C1-BA2E-3E5DB7C4F154}"/>
                </a:ext>
              </a:extLst>
            </p:cNvPr>
            <p:cNvSpPr txBox="1"/>
            <p:nvPr/>
          </p:nvSpPr>
          <p:spPr>
            <a:xfrm>
              <a:off x="6102373" y="950072"/>
              <a:ext cx="1422117" cy="768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Vienti </a:t>
              </a:r>
              <a:b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</a:b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1000 t</a:t>
              </a:r>
              <a:endParaRPr kumimoji="0" lang="fi-FI" b="1" i="0" u="none" strike="noStrike" kern="1200" cap="none" spc="0" normalizeH="0" baseline="0" noProof="0" dirty="0">
                <a:ln>
                  <a:noFill/>
                </a:ln>
                <a:solidFill>
                  <a:srgbClr val="59594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Tekstiruutu 11">
              <a:extLst>
                <a:ext uri="{FF2B5EF4-FFF2-40B4-BE49-F238E27FC236}">
                  <a16:creationId xmlns:a16="http://schemas.microsoft.com/office/drawing/2014/main" id="{567F68AA-0761-44C1-860A-17D2B3710F92}"/>
                </a:ext>
              </a:extLst>
            </p:cNvPr>
            <p:cNvSpPr txBox="1"/>
            <p:nvPr/>
          </p:nvSpPr>
          <p:spPr>
            <a:xfrm>
              <a:off x="7310094" y="950212"/>
              <a:ext cx="2768175" cy="768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Vienni</a:t>
              </a:r>
              <a:r>
                <a:rPr lang="fi-FI" b="1" dirty="0">
                  <a:solidFill>
                    <a:srgbClr val="59594A"/>
                  </a:solidFill>
                  <a:latin typeface="Calibri" panose="020F0502020204030204"/>
                </a:rPr>
                <a:t>n osuus tuotannosta, %</a:t>
              </a:r>
              <a:endParaRPr kumimoji="0" lang="fi-FI" b="1" i="0" u="none" strike="noStrike" kern="1200" cap="none" spc="0" normalizeH="0" baseline="0" noProof="0" dirty="0">
                <a:ln>
                  <a:noFill/>
                </a:ln>
                <a:solidFill>
                  <a:srgbClr val="59594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Tekstiruutu 12">
              <a:extLst>
                <a:ext uri="{FF2B5EF4-FFF2-40B4-BE49-F238E27FC236}">
                  <a16:creationId xmlns:a16="http://schemas.microsoft.com/office/drawing/2014/main" id="{4564CFEB-691A-48C7-B48E-5AE7794EC4BE}"/>
                </a:ext>
              </a:extLst>
            </p:cNvPr>
            <p:cNvSpPr txBox="1"/>
            <p:nvPr/>
          </p:nvSpPr>
          <p:spPr>
            <a:xfrm>
              <a:off x="4373980" y="1790494"/>
              <a:ext cx="976758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3 050</a:t>
              </a:r>
            </a:p>
          </p:txBody>
        </p:sp>
        <p:cxnSp>
          <p:nvCxnSpPr>
            <p:cNvPr id="14" name="Suora yhdysviiva 13">
              <a:extLst>
                <a:ext uri="{FF2B5EF4-FFF2-40B4-BE49-F238E27FC236}">
                  <a16:creationId xmlns:a16="http://schemas.microsoft.com/office/drawing/2014/main" id="{A0D04106-5B9C-4D34-A2BB-23CA895B3CF8}"/>
                </a:ext>
              </a:extLst>
            </p:cNvPr>
            <p:cNvCxnSpPr>
              <a:cxnSpLocks/>
            </p:cNvCxnSpPr>
            <p:nvPr/>
          </p:nvCxnSpPr>
          <p:spPr>
            <a:xfrm>
              <a:off x="4093890" y="1658831"/>
              <a:ext cx="6125854" cy="0"/>
            </a:xfrm>
            <a:prstGeom prst="line">
              <a:avLst/>
            </a:prstGeom>
            <a:ln w="127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kstiruutu 14">
              <a:extLst>
                <a:ext uri="{FF2B5EF4-FFF2-40B4-BE49-F238E27FC236}">
                  <a16:creationId xmlns:a16="http://schemas.microsoft.com/office/drawing/2014/main" id="{4F3A806F-0FA6-4224-817E-641B60F75232}"/>
                </a:ext>
              </a:extLst>
            </p:cNvPr>
            <p:cNvSpPr txBox="1"/>
            <p:nvPr/>
          </p:nvSpPr>
          <p:spPr>
            <a:xfrm>
              <a:off x="4373979" y="3524700"/>
              <a:ext cx="1606758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7 050</a:t>
              </a:r>
            </a:p>
          </p:txBody>
        </p:sp>
        <p:sp>
          <p:nvSpPr>
            <p:cNvPr id="16" name="Tekstiruutu 15">
              <a:extLst>
                <a:ext uri="{FF2B5EF4-FFF2-40B4-BE49-F238E27FC236}">
                  <a16:creationId xmlns:a16="http://schemas.microsoft.com/office/drawing/2014/main" id="{85CFD6BC-B021-4A18-9467-B70E67F28076}"/>
                </a:ext>
              </a:extLst>
            </p:cNvPr>
            <p:cNvSpPr txBox="1"/>
            <p:nvPr/>
          </p:nvSpPr>
          <p:spPr>
            <a:xfrm>
              <a:off x="6326038" y="3524700"/>
              <a:ext cx="984056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3 600</a:t>
              </a:r>
            </a:p>
          </p:txBody>
        </p:sp>
        <p:sp>
          <p:nvSpPr>
            <p:cNvPr id="17" name="Tekstiruutu 16">
              <a:extLst>
                <a:ext uri="{FF2B5EF4-FFF2-40B4-BE49-F238E27FC236}">
                  <a16:creationId xmlns:a16="http://schemas.microsoft.com/office/drawing/2014/main" id="{4B0CDA1C-FBF4-42EF-BC46-586339C9C80E}"/>
                </a:ext>
              </a:extLst>
            </p:cNvPr>
            <p:cNvSpPr txBox="1"/>
            <p:nvPr/>
          </p:nvSpPr>
          <p:spPr>
            <a:xfrm>
              <a:off x="4323101" y="5253804"/>
              <a:ext cx="1336825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11 200</a:t>
              </a:r>
              <a:endParaRPr kumimoji="0" lang="fi-FI" b="1" i="0" u="none" strike="noStrike" kern="1200" cap="none" spc="0" normalizeH="0" baseline="0" noProof="0" dirty="0">
                <a:ln>
                  <a:noFill/>
                </a:ln>
                <a:solidFill>
                  <a:srgbClr val="59594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Tekstiruutu 17">
              <a:extLst>
                <a:ext uri="{FF2B5EF4-FFF2-40B4-BE49-F238E27FC236}">
                  <a16:creationId xmlns:a16="http://schemas.microsoft.com/office/drawing/2014/main" id="{55BBB24D-E139-4653-95B4-BC994890580D}"/>
                </a:ext>
              </a:extLst>
            </p:cNvPr>
            <p:cNvSpPr txBox="1"/>
            <p:nvPr/>
          </p:nvSpPr>
          <p:spPr>
            <a:xfrm>
              <a:off x="6342234" y="5303477"/>
              <a:ext cx="1032929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8 600</a:t>
              </a:r>
            </a:p>
          </p:txBody>
        </p:sp>
        <p:sp>
          <p:nvSpPr>
            <p:cNvPr id="19" name="Tekstiruutu 18">
              <a:extLst>
                <a:ext uri="{FF2B5EF4-FFF2-40B4-BE49-F238E27FC236}">
                  <a16:creationId xmlns:a16="http://schemas.microsoft.com/office/drawing/2014/main" id="{7EECBF84-DC2F-455E-BB6E-77ED25169D42}"/>
                </a:ext>
              </a:extLst>
            </p:cNvPr>
            <p:cNvSpPr txBox="1"/>
            <p:nvPr/>
          </p:nvSpPr>
          <p:spPr>
            <a:xfrm>
              <a:off x="4417477" y="6251681"/>
              <a:ext cx="889764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1 100</a:t>
              </a:r>
            </a:p>
          </p:txBody>
        </p:sp>
        <p:sp>
          <p:nvSpPr>
            <p:cNvPr id="20" name="Tekstiruutu 19">
              <a:extLst>
                <a:ext uri="{FF2B5EF4-FFF2-40B4-BE49-F238E27FC236}">
                  <a16:creationId xmlns:a16="http://schemas.microsoft.com/office/drawing/2014/main" id="{34748153-BBEB-4D11-812D-521F9F60A51D}"/>
                </a:ext>
              </a:extLst>
            </p:cNvPr>
            <p:cNvSpPr txBox="1"/>
            <p:nvPr/>
          </p:nvSpPr>
          <p:spPr>
            <a:xfrm>
              <a:off x="6475972" y="6226849"/>
              <a:ext cx="1019548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i-FI" b="1" dirty="0">
                  <a:solidFill>
                    <a:srgbClr val="59594A"/>
                  </a:solidFill>
                  <a:latin typeface="Calibri" panose="020F0502020204030204"/>
                </a:rPr>
                <a:t>900 </a:t>
              </a:r>
              <a:endParaRPr kumimoji="0" lang="fi-FI" b="1" i="0" u="none" strike="noStrike" kern="1200" cap="none" spc="0" normalizeH="0" baseline="0" noProof="0" dirty="0">
                <a:ln>
                  <a:noFill/>
                </a:ln>
                <a:solidFill>
                  <a:srgbClr val="59594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21" name="Suora yhdysviiva 20">
              <a:extLst>
                <a:ext uri="{FF2B5EF4-FFF2-40B4-BE49-F238E27FC236}">
                  <a16:creationId xmlns:a16="http://schemas.microsoft.com/office/drawing/2014/main" id="{10EA813E-FDAE-4488-BD53-69CDD9A2DD1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118715" y="2411148"/>
              <a:ext cx="5538164" cy="27145"/>
            </a:xfrm>
            <a:prstGeom prst="line">
              <a:avLst/>
            </a:prstGeom>
            <a:ln w="317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uora yhdysviiva 21">
              <a:extLst>
                <a:ext uri="{FF2B5EF4-FFF2-40B4-BE49-F238E27FC236}">
                  <a16:creationId xmlns:a16="http://schemas.microsoft.com/office/drawing/2014/main" id="{2047E711-F181-40F3-9F8E-DB76B0A799D4}"/>
                </a:ext>
              </a:extLst>
            </p:cNvPr>
            <p:cNvCxnSpPr>
              <a:cxnSpLocks/>
            </p:cNvCxnSpPr>
            <p:nvPr/>
          </p:nvCxnSpPr>
          <p:spPr>
            <a:xfrm>
              <a:off x="4118715" y="3284243"/>
              <a:ext cx="5538164" cy="0"/>
            </a:xfrm>
            <a:prstGeom prst="line">
              <a:avLst/>
            </a:prstGeom>
            <a:ln w="317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uora yhdysviiva 22">
              <a:extLst>
                <a:ext uri="{FF2B5EF4-FFF2-40B4-BE49-F238E27FC236}">
                  <a16:creationId xmlns:a16="http://schemas.microsoft.com/office/drawing/2014/main" id="{C937A8C7-E08C-49B1-A8AC-6B37CD411822}"/>
                </a:ext>
              </a:extLst>
            </p:cNvPr>
            <p:cNvCxnSpPr>
              <a:cxnSpLocks/>
            </p:cNvCxnSpPr>
            <p:nvPr/>
          </p:nvCxnSpPr>
          <p:spPr>
            <a:xfrm>
              <a:off x="4118715" y="5912437"/>
              <a:ext cx="5332672" cy="0"/>
            </a:xfrm>
            <a:prstGeom prst="line">
              <a:avLst/>
            </a:prstGeom>
            <a:ln w="3175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uora yhdysviiva 23">
              <a:extLst>
                <a:ext uri="{FF2B5EF4-FFF2-40B4-BE49-F238E27FC236}">
                  <a16:creationId xmlns:a16="http://schemas.microsoft.com/office/drawing/2014/main" id="{B8A324A4-502C-44DA-B30B-4AF98481BF5D}"/>
                </a:ext>
              </a:extLst>
            </p:cNvPr>
            <p:cNvCxnSpPr>
              <a:cxnSpLocks/>
            </p:cNvCxnSpPr>
            <p:nvPr/>
          </p:nvCxnSpPr>
          <p:spPr>
            <a:xfrm>
              <a:off x="4027716" y="6865794"/>
              <a:ext cx="6140473" cy="0"/>
            </a:xfrm>
            <a:prstGeom prst="line">
              <a:avLst/>
            </a:prstGeom>
            <a:ln w="127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kstiruutu 24">
              <a:extLst>
                <a:ext uri="{FF2B5EF4-FFF2-40B4-BE49-F238E27FC236}">
                  <a16:creationId xmlns:a16="http://schemas.microsoft.com/office/drawing/2014/main" id="{2CC2B01D-E9A0-4E5B-98C3-5AEEF48A1A8B}"/>
                </a:ext>
              </a:extLst>
            </p:cNvPr>
            <p:cNvSpPr txBox="1"/>
            <p:nvPr/>
          </p:nvSpPr>
          <p:spPr>
            <a:xfrm>
              <a:off x="8177974" y="1790494"/>
              <a:ext cx="1366615" cy="438904"/>
            </a:xfrm>
            <a:prstGeom prst="rect">
              <a:avLst/>
            </a:prstGeom>
            <a:noFill/>
          </p:spPr>
          <p:txBody>
            <a:bodyPr wrap="square" rtlCol="0" anchor="t" anchorCtr="0">
              <a:spAutoFit/>
            </a:bodyPr>
            <a:lstStyle/>
            <a:p>
              <a:r>
                <a:rPr lang="fi-FI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96 %</a:t>
              </a:r>
              <a:endParaRPr lang="fi-FI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Tekstiruutu 25">
              <a:extLst>
                <a:ext uri="{FF2B5EF4-FFF2-40B4-BE49-F238E27FC236}">
                  <a16:creationId xmlns:a16="http://schemas.microsoft.com/office/drawing/2014/main" id="{9709663A-8EEE-4D8C-A4AF-7F0BD11813BD}"/>
                </a:ext>
              </a:extLst>
            </p:cNvPr>
            <p:cNvSpPr txBox="1"/>
            <p:nvPr/>
          </p:nvSpPr>
          <p:spPr>
            <a:xfrm>
              <a:off x="8177974" y="3478738"/>
              <a:ext cx="1366615" cy="438904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fi-FI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51 %</a:t>
              </a:r>
              <a:endParaRPr lang="fi-FI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Tekstiruutu 26">
              <a:extLst>
                <a:ext uri="{FF2B5EF4-FFF2-40B4-BE49-F238E27FC236}">
                  <a16:creationId xmlns:a16="http://schemas.microsoft.com/office/drawing/2014/main" id="{58F34F33-FE4C-4B93-8942-26F5F3C228C2}"/>
                </a:ext>
              </a:extLst>
            </p:cNvPr>
            <p:cNvSpPr txBox="1"/>
            <p:nvPr/>
          </p:nvSpPr>
          <p:spPr>
            <a:xfrm>
              <a:off x="8177974" y="5285896"/>
              <a:ext cx="1366615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77 </a:t>
              </a:r>
              <a:r>
                <a:rPr lang="fi-FI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</p:txBody>
        </p:sp>
        <p:sp>
          <p:nvSpPr>
            <p:cNvPr id="28" name="Tekstiruutu 27">
              <a:extLst>
                <a:ext uri="{FF2B5EF4-FFF2-40B4-BE49-F238E27FC236}">
                  <a16:creationId xmlns:a16="http://schemas.microsoft.com/office/drawing/2014/main" id="{7C5486F1-2EC1-4891-BBB0-E00C508382CB}"/>
                </a:ext>
              </a:extLst>
            </p:cNvPr>
            <p:cNvSpPr txBox="1"/>
            <p:nvPr/>
          </p:nvSpPr>
          <p:spPr>
            <a:xfrm>
              <a:off x="8177973" y="6230241"/>
              <a:ext cx="1366615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81 %</a:t>
              </a:r>
              <a:endParaRPr lang="fi-FI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kstiruutu 32">
              <a:extLst>
                <a:ext uri="{FF2B5EF4-FFF2-40B4-BE49-F238E27FC236}">
                  <a16:creationId xmlns:a16="http://schemas.microsoft.com/office/drawing/2014/main" id="{FD57D52B-FF78-481F-9C66-832E60EECEDD}"/>
                </a:ext>
              </a:extLst>
            </p:cNvPr>
            <p:cNvSpPr txBox="1"/>
            <p:nvPr/>
          </p:nvSpPr>
          <p:spPr>
            <a:xfrm>
              <a:off x="5927555" y="7038665"/>
              <a:ext cx="8765794" cy="7680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fi-FI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*Tuotantomäärä </a:t>
              </a:r>
              <a:r>
                <a:rPr lang="fi-FI" sz="12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on osittain </a:t>
              </a:r>
              <a:r>
                <a:rPr lang="fi-FI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arvioitu</a:t>
              </a:r>
              <a:br>
                <a:rPr lang="fi-FI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fi-FI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Havusahatavaran vientiluku sis. havusaha- ja höylätavaran viennin</a:t>
              </a:r>
              <a:br>
                <a:rPr lang="fi-FI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</a:br>
              <a:r>
                <a:rPr lang="fi-FI" sz="12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Tuotanto- ja vientimäärät pyöristetty lähimpään 50:een</a:t>
              </a:r>
              <a:endParaRPr kumimoji="0" lang="fi-FI" sz="800" b="0" i="1" u="none" strike="noStrike" kern="1200" cap="none" spc="0" normalizeH="0" baseline="0" noProof="0" dirty="0">
                <a:ln>
                  <a:noFill/>
                </a:ln>
                <a:solidFill>
                  <a:srgbClr val="59594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Suorakulmio 34">
              <a:extLst>
                <a:ext uri="{FF2B5EF4-FFF2-40B4-BE49-F238E27FC236}">
                  <a16:creationId xmlns:a16="http://schemas.microsoft.com/office/drawing/2014/main" id="{0697564F-8CC5-471E-A97D-C4AFB7587A38}"/>
                </a:ext>
              </a:extLst>
            </p:cNvPr>
            <p:cNvSpPr/>
            <p:nvPr/>
          </p:nvSpPr>
          <p:spPr>
            <a:xfrm>
              <a:off x="687626" y="3336792"/>
              <a:ext cx="2953902" cy="728463"/>
            </a:xfrm>
            <a:prstGeom prst="rect">
              <a:avLst/>
            </a:prstGeom>
            <a:solidFill>
              <a:schemeClr val="tx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Sellu</a:t>
              </a:r>
              <a:r>
                <a:rPr kumimoji="0" lang="fi-FI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</a:p>
          </p:txBody>
        </p:sp>
        <p:sp>
          <p:nvSpPr>
            <p:cNvPr id="36" name="Suorakulmio 35">
              <a:extLst>
                <a:ext uri="{FF2B5EF4-FFF2-40B4-BE49-F238E27FC236}">
                  <a16:creationId xmlns:a16="http://schemas.microsoft.com/office/drawing/2014/main" id="{D00A515A-AFB1-4A88-9338-65561B63EFB6}"/>
                </a:ext>
              </a:extLst>
            </p:cNvPr>
            <p:cNvSpPr/>
            <p:nvPr/>
          </p:nvSpPr>
          <p:spPr>
            <a:xfrm>
              <a:off x="687626" y="1668048"/>
              <a:ext cx="2961790" cy="728463"/>
            </a:xfrm>
            <a:prstGeom prst="rect">
              <a:avLst/>
            </a:prstGeom>
            <a:solidFill>
              <a:schemeClr val="tx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Paperi</a:t>
              </a:r>
              <a:r>
                <a:rPr kumimoji="0" lang="fi-FI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</a:p>
          </p:txBody>
        </p:sp>
        <p:sp>
          <p:nvSpPr>
            <p:cNvPr id="37" name="Suorakulmio 36">
              <a:extLst>
                <a:ext uri="{FF2B5EF4-FFF2-40B4-BE49-F238E27FC236}">
                  <a16:creationId xmlns:a16="http://schemas.microsoft.com/office/drawing/2014/main" id="{6FE9BBEE-437F-4A25-BCAB-7215AFE90747}"/>
                </a:ext>
              </a:extLst>
            </p:cNvPr>
            <p:cNvSpPr/>
            <p:nvPr/>
          </p:nvSpPr>
          <p:spPr>
            <a:xfrm>
              <a:off x="687626" y="2486675"/>
              <a:ext cx="2953902" cy="728463"/>
            </a:xfrm>
            <a:prstGeom prst="rect">
              <a:avLst/>
            </a:prstGeom>
            <a:solidFill>
              <a:schemeClr val="tx2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Kartonki</a:t>
              </a:r>
              <a:r>
                <a:rPr kumimoji="0" lang="fi-FI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</a:p>
          </p:txBody>
        </p:sp>
        <p:pic>
          <p:nvPicPr>
            <p:cNvPr id="38" name="Kuva 37" descr="Kuva, joka sisältää kohteen aalto, luonto, kevät&#10;&#10;Kuvaus luotu automaattisesti">
              <a:extLst>
                <a:ext uri="{FF2B5EF4-FFF2-40B4-BE49-F238E27FC236}">
                  <a16:creationId xmlns:a16="http://schemas.microsoft.com/office/drawing/2014/main" id="{8914CC2B-E8BD-4B70-A342-69EB668325A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636014" y="3398702"/>
              <a:ext cx="945429" cy="587663"/>
            </a:xfrm>
            <a:prstGeom prst="rect">
              <a:avLst/>
            </a:prstGeom>
          </p:spPr>
        </p:pic>
        <p:pic>
          <p:nvPicPr>
            <p:cNvPr id="39" name="Kuva 38">
              <a:extLst>
                <a:ext uri="{FF2B5EF4-FFF2-40B4-BE49-F238E27FC236}">
                  <a16:creationId xmlns:a16="http://schemas.microsoft.com/office/drawing/2014/main" id="{0D485570-3CE0-4DFE-A037-C17574BDA696}"/>
                </a:ext>
              </a:extLst>
            </p:cNvPr>
            <p:cNvPicPr/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656565" y="1740152"/>
              <a:ext cx="945429" cy="569908"/>
            </a:xfrm>
            <a:prstGeom prst="rect">
              <a:avLst/>
            </a:prstGeom>
          </p:spPr>
        </p:pic>
        <p:pic>
          <p:nvPicPr>
            <p:cNvPr id="40" name="Kuva 39" descr="Kuva, joka sisältää kohteen verho&#10;&#10;Kuvaus luotu automaattisesti">
              <a:extLst>
                <a:ext uri="{FF2B5EF4-FFF2-40B4-BE49-F238E27FC236}">
                  <a16:creationId xmlns:a16="http://schemas.microsoft.com/office/drawing/2014/main" id="{B1411A2D-0E26-47C1-90C9-8E7F6D83C18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638901" y="2564235"/>
              <a:ext cx="939657" cy="573342"/>
            </a:xfrm>
            <a:prstGeom prst="rect">
              <a:avLst/>
            </a:prstGeom>
          </p:spPr>
        </p:pic>
        <p:sp>
          <p:nvSpPr>
            <p:cNvPr id="42" name="Tekstiruutu 41">
              <a:extLst>
                <a:ext uri="{FF2B5EF4-FFF2-40B4-BE49-F238E27FC236}">
                  <a16:creationId xmlns:a16="http://schemas.microsoft.com/office/drawing/2014/main" id="{04852892-4268-4A5A-8427-989E586EC4A7}"/>
                </a:ext>
              </a:extLst>
            </p:cNvPr>
            <p:cNvSpPr txBox="1"/>
            <p:nvPr/>
          </p:nvSpPr>
          <p:spPr>
            <a:xfrm>
              <a:off x="4373979" y="2657597"/>
              <a:ext cx="1528312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4 150</a:t>
              </a:r>
            </a:p>
          </p:txBody>
        </p:sp>
        <p:sp>
          <p:nvSpPr>
            <p:cNvPr id="43" name="Tekstiruutu 42">
              <a:extLst>
                <a:ext uri="{FF2B5EF4-FFF2-40B4-BE49-F238E27FC236}">
                  <a16:creationId xmlns:a16="http://schemas.microsoft.com/office/drawing/2014/main" id="{70EA87C8-AF86-4F58-8C13-CB38FF3A2A7D}"/>
                </a:ext>
              </a:extLst>
            </p:cNvPr>
            <p:cNvSpPr txBox="1"/>
            <p:nvPr/>
          </p:nvSpPr>
          <p:spPr>
            <a:xfrm>
              <a:off x="6324997" y="2678749"/>
              <a:ext cx="984056" cy="438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b="1" i="0" u="none" strike="noStrike" kern="1200" cap="none" spc="0" normalizeH="0" baseline="0" noProof="0" dirty="0">
                  <a:ln>
                    <a:noFill/>
                  </a:ln>
                  <a:solidFill>
                    <a:srgbClr val="59594A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4 050</a:t>
              </a:r>
            </a:p>
          </p:txBody>
        </p:sp>
        <p:sp>
          <p:nvSpPr>
            <p:cNvPr id="44" name="Tekstiruutu 43">
              <a:extLst>
                <a:ext uri="{FF2B5EF4-FFF2-40B4-BE49-F238E27FC236}">
                  <a16:creationId xmlns:a16="http://schemas.microsoft.com/office/drawing/2014/main" id="{495AE9B6-0BCF-4746-901B-B663BEC435A2}"/>
                </a:ext>
              </a:extLst>
            </p:cNvPr>
            <p:cNvSpPr txBox="1"/>
            <p:nvPr/>
          </p:nvSpPr>
          <p:spPr>
            <a:xfrm>
              <a:off x="8177974" y="2657597"/>
              <a:ext cx="1366615" cy="438904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fi-FI" b="1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98 %</a:t>
              </a:r>
              <a:endParaRPr lang="fi-FI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6" name="Otsikko 2">
            <a:extLst>
              <a:ext uri="{FF2B5EF4-FFF2-40B4-BE49-F238E27FC236}">
                <a16:creationId xmlns:a16="http://schemas.microsoft.com/office/drawing/2014/main" id="{5C4B8E45-F43E-4A84-A089-1EEDCC613E1D}"/>
              </a:ext>
            </a:extLst>
          </p:cNvPr>
          <p:cNvSpPr txBox="1">
            <a:spLocks/>
          </p:cNvSpPr>
          <p:nvPr/>
        </p:nvSpPr>
        <p:spPr>
          <a:xfrm>
            <a:off x="1280875" y="1045538"/>
            <a:ext cx="10713148" cy="32534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fi-FI" sz="32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000" dirty="0"/>
              <a:t>Kemiallinen metsäteollisuus</a:t>
            </a:r>
          </a:p>
        </p:txBody>
      </p:sp>
      <p:sp>
        <p:nvSpPr>
          <p:cNvPr id="58" name="Otsikko 2">
            <a:extLst>
              <a:ext uri="{FF2B5EF4-FFF2-40B4-BE49-F238E27FC236}">
                <a16:creationId xmlns:a16="http://schemas.microsoft.com/office/drawing/2014/main" id="{2549BD96-993C-4333-B7B6-41783F35E535}"/>
              </a:ext>
            </a:extLst>
          </p:cNvPr>
          <p:cNvSpPr txBox="1">
            <a:spLocks/>
          </p:cNvSpPr>
          <p:nvPr/>
        </p:nvSpPr>
        <p:spPr>
          <a:xfrm>
            <a:off x="1280875" y="3931029"/>
            <a:ext cx="10687050" cy="9001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fi-FI" sz="32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000" dirty="0"/>
              <a:t>Saha- ja levyteollisuus</a:t>
            </a:r>
          </a:p>
        </p:txBody>
      </p:sp>
      <p:cxnSp>
        <p:nvCxnSpPr>
          <p:cNvPr id="59" name="Suora yhdysviiva 58">
            <a:extLst>
              <a:ext uri="{FF2B5EF4-FFF2-40B4-BE49-F238E27FC236}">
                <a16:creationId xmlns:a16="http://schemas.microsoft.com/office/drawing/2014/main" id="{F69500FF-42E1-4158-AD26-74A762880A0E}"/>
              </a:ext>
            </a:extLst>
          </p:cNvPr>
          <p:cNvCxnSpPr>
            <a:cxnSpLocks/>
          </p:cNvCxnSpPr>
          <p:nvPr/>
        </p:nvCxnSpPr>
        <p:spPr>
          <a:xfrm>
            <a:off x="4722669" y="3459749"/>
            <a:ext cx="5950456" cy="0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Suorakulmio 59">
            <a:extLst>
              <a:ext uri="{FF2B5EF4-FFF2-40B4-BE49-F238E27FC236}">
                <a16:creationId xmlns:a16="http://schemas.microsoft.com/office/drawing/2014/main" id="{0BB8CDC6-E703-4D20-8914-6EA54A497412}"/>
              </a:ext>
            </a:extLst>
          </p:cNvPr>
          <p:cNvSpPr/>
          <p:nvPr/>
        </p:nvSpPr>
        <p:spPr>
          <a:xfrm>
            <a:off x="1389821" y="4335967"/>
            <a:ext cx="2858299" cy="685763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000" b="1" dirty="0">
                <a:solidFill>
                  <a:prstClr val="white"/>
                </a:solidFill>
                <a:latin typeface="Calibri" panose="020F0502020204030204"/>
              </a:rPr>
              <a:t>Sahatavara</a:t>
            </a:r>
            <a:r>
              <a:rPr lang="fi-FI" sz="2000" b="1" baseline="30000" dirty="0">
                <a:solidFill>
                  <a:prstClr val="white"/>
                </a:solidFill>
                <a:latin typeface="Calibri" panose="020F0502020204030204"/>
              </a:rPr>
              <a:t>*</a:t>
            </a:r>
            <a:endParaRPr kumimoji="0" lang="fi-FI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1" name="Kuva 60">
            <a:extLst>
              <a:ext uri="{FF2B5EF4-FFF2-40B4-BE49-F238E27FC236}">
                <a16:creationId xmlns:a16="http://schemas.microsoft.com/office/drawing/2014/main" id="{67E7E5F7-2D38-48C8-8EC9-107ACB3D8949}"/>
              </a:ext>
            </a:extLst>
          </p:cNvPr>
          <p:cNvPicPr/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82422" y="4412452"/>
            <a:ext cx="911789" cy="552712"/>
          </a:xfrm>
          <a:prstGeom prst="rect">
            <a:avLst/>
          </a:prstGeom>
        </p:spPr>
      </p:pic>
      <p:sp>
        <p:nvSpPr>
          <p:cNvPr id="62" name="Suorakulmio 61">
            <a:extLst>
              <a:ext uri="{FF2B5EF4-FFF2-40B4-BE49-F238E27FC236}">
                <a16:creationId xmlns:a16="http://schemas.microsoft.com/office/drawing/2014/main" id="{F9D13B96-942A-4DC8-9A03-2620CC0CCF44}"/>
              </a:ext>
            </a:extLst>
          </p:cNvPr>
          <p:cNvSpPr/>
          <p:nvPr/>
        </p:nvSpPr>
        <p:spPr>
          <a:xfrm>
            <a:off x="1389820" y="5122331"/>
            <a:ext cx="2858299" cy="728464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Vaneri</a:t>
            </a:r>
            <a:r>
              <a:rPr kumimoji="0" lang="fi-FI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71" name="Tekstiruutu 70">
            <a:extLst>
              <a:ext uri="{FF2B5EF4-FFF2-40B4-BE49-F238E27FC236}">
                <a16:creationId xmlns:a16="http://schemas.microsoft.com/office/drawing/2014/main" id="{9114F1E8-EDD0-4ECA-A2B1-F8358B32530C}"/>
              </a:ext>
            </a:extLst>
          </p:cNvPr>
          <p:cNvSpPr txBox="1"/>
          <p:nvPr/>
        </p:nvSpPr>
        <p:spPr>
          <a:xfrm>
            <a:off x="4388784" y="3705843"/>
            <a:ext cx="2090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Tuotanto </a:t>
            </a:r>
            <a:br>
              <a:rPr kumimoji="0" lang="fi-FI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1000 m</a:t>
            </a:r>
            <a:r>
              <a:rPr kumimoji="0" lang="fi-FI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endParaRPr kumimoji="0" lang="fi-FI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Tekstiruutu 71">
            <a:extLst>
              <a:ext uri="{FF2B5EF4-FFF2-40B4-BE49-F238E27FC236}">
                <a16:creationId xmlns:a16="http://schemas.microsoft.com/office/drawing/2014/main" id="{8A4DCF1A-29CD-4D47-A0BC-32BAD5E7B13E}"/>
              </a:ext>
            </a:extLst>
          </p:cNvPr>
          <p:cNvSpPr txBox="1"/>
          <p:nvPr/>
        </p:nvSpPr>
        <p:spPr>
          <a:xfrm>
            <a:off x="6564145" y="3721302"/>
            <a:ext cx="1381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srgbClr val="59594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Vienti </a:t>
            </a:r>
            <a:b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srgbClr val="59594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1000 m</a:t>
            </a:r>
            <a:r>
              <a:rPr kumimoji="0" lang="fi-FI" b="1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endParaRPr kumimoji="0" lang="fi-FI" b="1" i="0" u="none" strike="noStrike" kern="1200" cap="none" spc="0" normalizeH="0" baseline="0" noProof="0" dirty="0">
              <a:ln>
                <a:noFill/>
              </a:ln>
              <a:solidFill>
                <a:srgbClr val="59594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Tekstiruutu 72">
            <a:extLst>
              <a:ext uri="{FF2B5EF4-FFF2-40B4-BE49-F238E27FC236}">
                <a16:creationId xmlns:a16="http://schemas.microsoft.com/office/drawing/2014/main" id="{5255E3F0-E5C0-4419-94AF-69E6D445A648}"/>
              </a:ext>
            </a:extLst>
          </p:cNvPr>
          <p:cNvSpPr txBox="1"/>
          <p:nvPr/>
        </p:nvSpPr>
        <p:spPr>
          <a:xfrm>
            <a:off x="7662087" y="3703459"/>
            <a:ext cx="2688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b="1" i="0" u="none" strike="noStrike" kern="1200" cap="none" spc="0" normalizeH="0" baseline="0" noProof="0" dirty="0">
                <a:ln>
                  <a:noFill/>
                </a:ln>
                <a:solidFill>
                  <a:srgbClr val="59594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Vienni</a:t>
            </a:r>
            <a:r>
              <a:rPr lang="fi-FI" b="1" dirty="0">
                <a:solidFill>
                  <a:srgbClr val="59594A"/>
                </a:solidFill>
                <a:latin typeface="Calibri" panose="020F0502020204030204"/>
              </a:rPr>
              <a:t>n osuus tuotannosta, %</a:t>
            </a:r>
            <a:endParaRPr kumimoji="0" lang="fi-FI" b="1" i="0" u="none" strike="noStrike" kern="1200" cap="none" spc="0" normalizeH="0" baseline="0" noProof="0" dirty="0">
              <a:ln>
                <a:noFill/>
              </a:ln>
              <a:solidFill>
                <a:srgbClr val="59594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4" name="Suora yhdysviiva 73">
            <a:extLst>
              <a:ext uri="{FF2B5EF4-FFF2-40B4-BE49-F238E27FC236}">
                <a16:creationId xmlns:a16="http://schemas.microsoft.com/office/drawing/2014/main" id="{45A59011-4043-46C8-813A-28E7739CE946}"/>
              </a:ext>
            </a:extLst>
          </p:cNvPr>
          <p:cNvCxnSpPr>
            <a:cxnSpLocks/>
          </p:cNvCxnSpPr>
          <p:nvPr/>
        </p:nvCxnSpPr>
        <p:spPr>
          <a:xfrm>
            <a:off x="4722669" y="4333612"/>
            <a:ext cx="5950456" cy="0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6" name="Kuva 75" descr="Kuva, joka sisältää kohteen puutavara, säilö, laatikko&#10;&#10;Kuvaus luotu automaattisesti">
            <a:extLst>
              <a:ext uri="{FF2B5EF4-FFF2-40B4-BE49-F238E27FC236}">
                <a16:creationId xmlns:a16="http://schemas.microsoft.com/office/drawing/2014/main" id="{CAC2C071-1EDC-49FE-A9FE-1844E11442F4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75852" y="5183877"/>
            <a:ext cx="918359" cy="605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77966"/>
      </p:ext>
    </p:extLst>
  </p:cSld>
  <p:clrMapOvr>
    <a:masterClrMapping/>
  </p:clrMapOvr>
</p:sld>
</file>

<file path=ppt/theme/theme1.xml><?xml version="1.0" encoding="utf-8"?>
<a:theme xmlns:a="http://schemas.openxmlformats.org/drawingml/2006/main" name="Tekstikalvopohja">
  <a:themeElements>
    <a:clrScheme name="MT viralliset värit">
      <a:dk1>
        <a:srgbClr val="59594A"/>
      </a:dk1>
      <a:lt1>
        <a:sysClr val="window" lastClr="FFFFFF"/>
      </a:lt1>
      <a:dk2>
        <a:srgbClr val="85B526"/>
      </a:dk2>
      <a:lt2>
        <a:srgbClr val="EDEDED"/>
      </a:lt2>
      <a:accent1>
        <a:srgbClr val="85B526"/>
      </a:accent1>
      <a:accent2>
        <a:srgbClr val="59594A"/>
      </a:accent2>
      <a:accent3>
        <a:srgbClr val="EF7D00"/>
      </a:accent3>
      <a:accent4>
        <a:srgbClr val="0F72A2"/>
      </a:accent4>
      <a:accent5>
        <a:srgbClr val="E8548D"/>
      </a:accent5>
      <a:accent6>
        <a:srgbClr val="000000"/>
      </a:accent6>
      <a:hlink>
        <a:srgbClr val="59594A"/>
      </a:hlink>
      <a:folHlink>
        <a:srgbClr val="878787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0">
              <a:schemeClr val="accent1">
                <a:tint val="100000"/>
                <a:shade val="100000"/>
                <a:satMod val="130000"/>
              </a:schemeClr>
            </a:gs>
            <a:gs pos="100000">
              <a:schemeClr val="accent1"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/>
      </a:spPr>
      <a:bodyPr rtlCol="0" anchor="ctr"/>
      <a:lstStyle>
        <a:defPPr algn="ctr">
          <a:defRPr sz="21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etsäteollisuus_pohja.potx" id="{2937551B-1433-4C83-BDD7-E8E08F836FE1}" vid="{7EB92907-DF44-4AA5-AAF0-7407A51B6A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metsäteollisuus_pohja</Template>
  <TotalTime>429</TotalTime>
  <Words>98</Words>
  <Application>Microsoft Office PowerPoint</Application>
  <PresentationFormat>Laajakuva</PresentationFormat>
  <Paragraphs>33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Calibri</vt:lpstr>
      <vt:lpstr>Tekstikalvopohja</vt:lpstr>
      <vt:lpstr>Metsäteollisuuden tuotanto ja vienti 2022</vt:lpstr>
    </vt:vector>
  </TitlesOfParts>
  <Company>Metsäteollisuus 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Janne Eskelinen</dc:creator>
  <cp:keywords/>
  <cp:lastModifiedBy>Ylipoti Hanna-Liisa</cp:lastModifiedBy>
  <cp:revision>17</cp:revision>
  <dcterms:created xsi:type="dcterms:W3CDTF">2022-08-30T09:31:02Z</dcterms:created>
  <dcterms:modified xsi:type="dcterms:W3CDTF">2023-08-02T09:34:57Z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398.83.06.204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metsäteollisuus_pohja.potx</vt:lpwstr>
  </property>
  <property fmtid="{D5CDD505-2E9C-101B-9397-08002B2CF9AE}" pid="6" name="dvDefinition">
    <vt:lpwstr>252 (dd_default.xml)</vt:lpwstr>
  </property>
  <property fmtid="{D5CDD505-2E9C-101B-9397-08002B2CF9AE}" pid="7" name="dvDefinitionID">
    <vt:lpwstr>252</vt:lpwstr>
  </property>
  <property fmtid="{D5CDD505-2E9C-101B-9397-08002B2CF9AE}" pid="8" name="dvContentFile">
    <vt:lpwstr>dd_default.xml</vt:lpwstr>
  </property>
  <property fmtid="{D5CDD505-2E9C-101B-9397-08002B2CF9AE}" pid="9" name="dvGlobalVerID">
    <vt:lpwstr>398.90.05.211</vt:lpwstr>
  </property>
  <property fmtid="{D5CDD505-2E9C-101B-9397-08002B2CF9AE}" pid="10" name="dvDefinitionVersion">
    <vt:lpwstr>1.0 / 5.12.2019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0</vt:lpwstr>
  </property>
  <property fmtid="{D5CDD505-2E9C-101B-9397-08002B2CF9AE}" pid="15" name="dvDateExist">
    <vt:lpwstr>-1</vt:lpwstr>
  </property>
  <property fmtid="{D5CDD505-2E9C-101B-9397-08002B2CF9AE}" pid="16" name="dvCategory">
    <vt:lpwstr>29</vt:lpwstr>
  </property>
  <property fmtid="{D5CDD505-2E9C-101B-9397-08002B2CF9AE}" pid="17" name="dvCategory_2">
    <vt:lpwstr>0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>METE</vt:lpwstr>
  </property>
  <property fmtid="{D5CDD505-2E9C-101B-9397-08002B2CF9AE}" pid="21" name="dvSite">
    <vt:lpwstr>Yleinen</vt:lpwstr>
  </property>
  <property fmtid="{D5CDD505-2E9C-101B-9397-08002B2CF9AE}" pid="22" name="dvNumbering">
    <vt:lpwstr>0</vt:lpwstr>
  </property>
  <property fmtid="{D5CDD505-2E9C-101B-9397-08002B2CF9AE}" pid="23" name="dvDUname">
    <vt:lpwstr>Janne Eskelinen</vt:lpwstr>
  </property>
  <property fmtid="{D5CDD505-2E9C-101B-9397-08002B2CF9AE}" pid="24" name="dvDUdepartment">
    <vt:lpwstr/>
  </property>
  <property fmtid="{D5CDD505-2E9C-101B-9397-08002B2CF9AE}" pid="25" name="dvDate_Page">
    <vt:lpwstr>0</vt:lpwstr>
  </property>
  <property fmtid="{D5CDD505-2E9C-101B-9397-08002B2CF9AE}" pid="26" name="dvAuthor">
    <vt:lpwstr>Janne Eskelinen</vt:lpwstr>
  </property>
  <property fmtid="{D5CDD505-2E9C-101B-9397-08002B2CF9AE}" pid="27" name="dvAuthor_Page">
    <vt:lpwstr>0</vt:lpwstr>
  </property>
  <property fmtid="{D5CDD505-2E9C-101B-9397-08002B2CF9AE}" pid="28" name="dvSectorExist">
    <vt:lpwstr>0</vt:lpwstr>
  </property>
  <property fmtid="{D5CDD505-2E9C-101B-9397-08002B2CF9AE}" pid="29" name="dvSector">
    <vt:lpwstr/>
  </property>
  <property fmtid="{D5CDD505-2E9C-101B-9397-08002B2CF9AE}" pid="30" name="dvLahde">
    <vt:lpwstr>0</vt:lpwstr>
  </property>
  <property fmtid="{D5CDD505-2E9C-101B-9397-08002B2CF9AE}" pid="31" name="dvLahdetext">
    <vt:lpwstr>Metsäteollisuus ry, Tulli</vt:lpwstr>
  </property>
  <property fmtid="{D5CDD505-2E9C-101B-9397-08002B2CF9AE}" pid="32" name="Owner">
    <vt:lpwstr>Janne Eskelinen</vt:lpwstr>
  </property>
</Properties>
</file>