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82" r:id="rId7"/>
    <p:sldId id="281" r:id="rId8"/>
    <p:sldId id="258" r:id="rId9"/>
    <p:sldId id="280" r:id="rId10"/>
    <p:sldId id="259" r:id="rId11"/>
    <p:sldId id="283" r:id="rId12"/>
    <p:sldId id="288" r:id="rId13"/>
    <p:sldId id="289" r:id="rId14"/>
    <p:sldId id="290" r:id="rId15"/>
    <p:sldId id="291" r:id="rId16"/>
    <p:sldId id="292" r:id="rId17"/>
    <p:sldId id="286" r:id="rId18"/>
    <p:sldId id="284" r:id="rId19"/>
    <p:sldId id="285" r:id="rId20"/>
    <p:sldId id="287" r:id="rId21"/>
    <p:sldId id="271" r:id="rId22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23" y="3182817"/>
            <a:ext cx="3675185" cy="230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9" y="659424"/>
            <a:ext cx="3742344" cy="237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88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290711" y="853892"/>
            <a:ext cx="457128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i="1" u="sng" strike="noStrike" spc="-1" dirty="0" smtClean="0">
                <a:solidFill>
                  <a:srgbClr val="FF0000"/>
                </a:solidFill>
                <a:uFillTx/>
                <a:latin typeface="Calibri Light"/>
                <a:ea typeface="DejaVu Sans"/>
              </a:rPr>
              <a:t>Event report: </a:t>
            </a:r>
            <a:endParaRPr lang="en-US" sz="26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/>
          </p:nvPr>
        </p:nvSpPr>
        <p:spPr>
          <a:xfrm>
            <a:off x="1019908" y="1604520"/>
            <a:ext cx="7666532" cy="3977280"/>
          </a:xfrm>
        </p:spPr>
        <p:txBody>
          <a:bodyPr/>
          <a:lstStyle/>
          <a:p>
            <a:pPr marL="571680" lvl="0" indent="-570240">
              <a:spcBef>
                <a:spcPts val="0"/>
              </a:spcBef>
              <a:buClr>
                <a:srgbClr val="1F4E79"/>
              </a:buClr>
              <a:buFont typeface="Wingdings" charset="2"/>
              <a:buChar char=""/>
            </a:pP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Number of attendees:  more than </a:t>
            </a:r>
            <a:r>
              <a:rPr lang="en-US" sz="2400" b="1" i="1" u="sng" spc="-1" dirty="0" smtClean="0">
                <a:solidFill>
                  <a:srgbClr val="FF0000"/>
                </a:solidFill>
                <a:latin typeface="Calibri Light"/>
              </a:rPr>
              <a:t>50 person</a:t>
            </a:r>
          </a:p>
          <a:p>
            <a:pPr marL="571680" lvl="0" indent="-570240">
              <a:spcBef>
                <a:spcPts val="0"/>
              </a:spcBef>
              <a:buClr>
                <a:srgbClr val="1F4E79"/>
              </a:buClr>
              <a:buFont typeface="Wingdings" charset="2"/>
              <a:buChar char=""/>
            </a:pP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As per the results of the survey that has been done:</a:t>
            </a: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r>
              <a:rPr lang="en-US" sz="2400" b="1" i="1" spc="-1" dirty="0">
                <a:solidFill>
                  <a:srgbClr val="1F4E79"/>
                </a:solidFill>
                <a:latin typeface="Calibri Light"/>
              </a:rPr>
              <a:t> </a:t>
            </a: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 -  The attendees were satisfied with:</a:t>
            </a: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r>
              <a:rPr lang="en-US" sz="2400" b="1" i="1" spc="-1" dirty="0">
                <a:solidFill>
                  <a:srgbClr val="1F4E79"/>
                </a:solidFill>
                <a:latin typeface="Calibri Light"/>
              </a:rPr>
              <a:t> </a:t>
            </a: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 * the timing and place of the event by </a:t>
            </a:r>
            <a:r>
              <a:rPr lang="en-US" sz="2400" b="1" i="1" spc="-1" dirty="0" smtClean="0">
                <a:solidFill>
                  <a:srgbClr val="FF0000"/>
                </a:solidFill>
                <a:latin typeface="Calibri Light"/>
              </a:rPr>
              <a:t>95%.</a:t>
            </a: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r>
              <a:rPr lang="en-US" sz="2400" b="1" i="1" spc="-1" dirty="0">
                <a:solidFill>
                  <a:srgbClr val="1F4E79"/>
                </a:solidFill>
                <a:latin typeface="Calibri Light"/>
              </a:rPr>
              <a:t> </a:t>
            </a: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 * </a:t>
            </a:r>
            <a:r>
              <a:rPr lang="en-US" sz="2400" b="1" i="1" spc="-1" dirty="0">
                <a:solidFill>
                  <a:srgbClr val="1F4E79"/>
                </a:solidFill>
                <a:latin typeface="Calibri Light"/>
              </a:rPr>
              <a:t>t</a:t>
            </a: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he topics raised by </a:t>
            </a:r>
            <a:r>
              <a:rPr lang="en-US" sz="2400" b="1" i="1" spc="-1" dirty="0" smtClean="0">
                <a:solidFill>
                  <a:srgbClr val="FF0000"/>
                </a:solidFill>
                <a:latin typeface="Calibri Light"/>
              </a:rPr>
              <a:t>100%.</a:t>
            </a: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r>
              <a:rPr lang="en-US" sz="2400" b="1" i="1" spc="-1" dirty="0">
                <a:solidFill>
                  <a:srgbClr val="1F4E79"/>
                </a:solidFill>
                <a:latin typeface="Calibri Light"/>
              </a:rPr>
              <a:t> </a:t>
            </a: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 - They have some suggestions about the days and the times of upcoming campaigns that will be taken into consideration. </a:t>
            </a:r>
            <a:endParaRPr lang="en-US" sz="2400" b="1" i="1" spc="-1" dirty="0">
              <a:solidFill>
                <a:srgbClr val="1F4E79"/>
              </a:solidFill>
              <a:latin typeface="Calibri Light"/>
            </a:endParaRPr>
          </a:p>
          <a:p>
            <a:pPr marL="458640" lvl="0" indent="-457200">
              <a:spcBef>
                <a:spcPts val="0"/>
              </a:spcBef>
              <a:buClr>
                <a:srgbClr val="1F4E79"/>
              </a:buClr>
              <a:buFontTx/>
              <a:buChar char="-"/>
            </a:pPr>
            <a:endParaRPr lang="en-US" sz="32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4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0123" y="342899"/>
            <a:ext cx="3101731" cy="2064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8" y="1670540"/>
            <a:ext cx="3055704" cy="2033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72" y="3508130"/>
            <a:ext cx="2980851" cy="1984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980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61" y="511712"/>
            <a:ext cx="2938584" cy="195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5622" y="1943099"/>
            <a:ext cx="2967644" cy="1975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76" y="3502268"/>
            <a:ext cx="3024554" cy="2015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690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1116622" y="1604520"/>
            <a:ext cx="7569817" cy="3977280"/>
          </a:xfrm>
        </p:spPr>
        <p:txBody>
          <a:bodyPr/>
          <a:lstStyle/>
          <a:p>
            <a:pPr marL="571680" lvl="0" indent="-570240">
              <a:spcBef>
                <a:spcPts val="0"/>
              </a:spcBef>
              <a:buClr>
                <a:srgbClr val="1F4E79"/>
              </a:buClr>
              <a:buFont typeface="Wingdings" charset="2"/>
              <a:buChar char=""/>
            </a:pPr>
            <a:r>
              <a:rPr lang="en-US" sz="2400" b="1" i="1" spc="-1" dirty="0" smtClean="0">
                <a:solidFill>
                  <a:srgbClr val="FF0000"/>
                </a:solidFill>
                <a:latin typeface="Calibri Light"/>
              </a:rPr>
              <a:t>By the end of the event:</a:t>
            </a: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endParaRPr lang="en-US" dirty="0" smtClean="0"/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r>
              <a:rPr lang="en-US" sz="2400" b="1" i="1" spc="-1" dirty="0">
                <a:solidFill>
                  <a:srgbClr val="1F4E79"/>
                </a:solidFill>
                <a:latin typeface="Calibri Light"/>
              </a:rPr>
              <a:t> </a:t>
            </a: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 - Giveaways for the attendees were distributed.</a:t>
            </a: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endParaRPr lang="en-US" sz="2400" b="1" i="1" spc="-1" dirty="0" smtClean="0">
              <a:solidFill>
                <a:srgbClr val="1F4E79"/>
              </a:solidFill>
              <a:latin typeface="Calibri Light"/>
            </a:endParaRP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r>
              <a:rPr lang="en-US" sz="2400" b="1" i="1" spc="-1" dirty="0">
                <a:solidFill>
                  <a:srgbClr val="1F4E79"/>
                </a:solidFill>
                <a:latin typeface="Calibri Light"/>
              </a:rPr>
              <a:t> </a:t>
            </a: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 - Honoring the participants &amp; speakers.     </a:t>
            </a: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endParaRPr lang="en-US" sz="2400" b="1" i="1" spc="-1" dirty="0">
              <a:solidFill>
                <a:srgbClr val="1F4E79"/>
              </a:solidFill>
              <a:latin typeface="Calibri Light"/>
            </a:endParaRP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endParaRPr lang="en-US" sz="2400" b="1" i="1" spc="-1" dirty="0" smtClean="0">
              <a:solidFill>
                <a:srgbClr val="1F4E79"/>
              </a:solidFill>
              <a:latin typeface="Calibri Light"/>
            </a:endParaRP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endParaRPr lang="en-US" sz="2400" b="1" i="1" spc="-1" dirty="0">
              <a:solidFill>
                <a:srgbClr val="1F4E79"/>
              </a:solidFill>
              <a:latin typeface="Calibri Light"/>
            </a:endParaRP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endParaRPr lang="en-US" sz="2400" b="1" i="1" spc="-1" dirty="0" smtClean="0">
              <a:solidFill>
                <a:srgbClr val="1F4E79"/>
              </a:solidFill>
              <a:latin typeface="Calibri Light"/>
            </a:endParaRP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endParaRPr lang="en-US" sz="2400" b="1" i="1" spc="-1" dirty="0">
              <a:solidFill>
                <a:srgbClr val="1F4E79"/>
              </a:solidFill>
              <a:latin typeface="Calibri Light"/>
            </a:endParaRPr>
          </a:p>
          <a:p>
            <a:pPr marL="1440" lvl="0" indent="0">
              <a:spcBef>
                <a:spcPts val="0"/>
              </a:spcBef>
              <a:buClr>
                <a:srgbClr val="1F4E79"/>
              </a:buClr>
              <a:buNone/>
            </a:pPr>
            <a:endParaRPr lang="en-US" sz="2400" b="1" i="1" spc="-1" dirty="0" smtClean="0">
              <a:solidFill>
                <a:srgbClr val="1F4E79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061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7" y="153014"/>
            <a:ext cx="2936629" cy="195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62" y="1838195"/>
            <a:ext cx="2901461" cy="1933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19" y="3593756"/>
            <a:ext cx="3055328" cy="203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172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94692"/>
            <a:ext cx="6418385" cy="383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058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3" y="1480275"/>
            <a:ext cx="6084277" cy="4049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161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/>
          <p:cNvPicPr/>
          <p:nvPr/>
        </p:nvPicPr>
        <p:blipFill>
          <a:blip r:embed="rId2"/>
          <a:stretch/>
        </p:blipFill>
        <p:spPr>
          <a:xfrm>
            <a:off x="1068840" y="1664640"/>
            <a:ext cx="7358400" cy="378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645920" y="2235960"/>
            <a:ext cx="6786360" cy="1597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1248963" y="963720"/>
            <a:ext cx="7359162" cy="12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4000" b="1" i="1" strike="noStrike" spc="-1" dirty="0" smtClean="0">
              <a:solidFill>
                <a:srgbClr val="2E75B6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4000" b="1" i="1" spc="-1" dirty="0">
              <a:solidFill>
                <a:srgbClr val="2E75B6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4000" b="1" i="1" strike="noStrike" spc="-1" dirty="0" smtClean="0">
              <a:solidFill>
                <a:srgbClr val="2E75B6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4000" b="1" i="1" spc="-1" dirty="0">
              <a:solidFill>
                <a:srgbClr val="2E75B6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4000" b="1" i="1" strike="noStrike" spc="-1" dirty="0" smtClean="0">
              <a:solidFill>
                <a:srgbClr val="2E75B6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en-US" sz="2400" b="1" i="1" strike="noStrike" spc="-1" dirty="0" smtClean="0">
                <a:solidFill>
                  <a:srgbClr val="2E75B6"/>
                </a:solidFill>
                <a:latin typeface="Calibri Light"/>
                <a:ea typeface="Microsoft YaHei"/>
              </a:rPr>
              <a:t>Burn &amp; Scar awareness camping 2023 </a:t>
            </a:r>
            <a:r>
              <a:rPr lang="en-US" sz="2400" b="0" strike="noStrike" spc="-1" dirty="0" smtClean="0">
                <a:solidFill>
                  <a:srgbClr val="2E75B6"/>
                </a:solidFill>
                <a:latin typeface="Calibri Light"/>
                <a:ea typeface="Microsoft YaHei"/>
              </a:rPr>
              <a:t> </a:t>
            </a:r>
            <a:endParaRPr lang="en-US" sz="2400" dirty="0"/>
          </a:p>
          <a:p>
            <a:pPr algn="ctr">
              <a:lnSpc>
                <a:spcPct val="100000"/>
              </a:lnSpc>
            </a:pPr>
            <a:endParaRPr lang="en-US" sz="2400" b="1" i="1" spc="-1" dirty="0">
              <a:solidFill>
                <a:srgbClr val="FF0000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2400" b="1" i="1" spc="-1" dirty="0">
              <a:solidFill>
                <a:srgbClr val="FF0000"/>
              </a:solidFill>
              <a:latin typeface="Calibri Light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en-US" sz="2400" b="1" i="1" spc="-1" dirty="0">
              <a:solidFill>
                <a:srgbClr val="FF0000"/>
              </a:solidFill>
              <a:latin typeface="Calibri Light"/>
              <a:ea typeface="Microsoft YaHei"/>
            </a:endParaRPr>
          </a:p>
          <a:p>
            <a:pPr algn="r">
              <a:lnSpc>
                <a:spcPct val="100000"/>
              </a:lnSpc>
            </a:pPr>
            <a:r>
              <a:rPr lang="en-US" b="1" i="1" strike="noStrike" spc="-1" dirty="0" smtClean="0">
                <a:solidFill>
                  <a:srgbClr val="FF0000"/>
                </a:solidFill>
                <a:latin typeface="Calibri Light"/>
                <a:ea typeface="Microsoft YaHei"/>
              </a:rPr>
              <a:t>Prepared by/ </a:t>
            </a:r>
            <a:r>
              <a:rPr lang="en-US" b="1" i="1" u="sng" strike="noStrike" spc="-1" dirty="0" smtClean="0">
                <a:solidFill>
                  <a:srgbClr val="FF0000"/>
                </a:solidFill>
                <a:latin typeface="Calibri Light"/>
                <a:ea typeface="Microsoft YaHei"/>
              </a:rPr>
              <a:t>Khairia </a:t>
            </a:r>
            <a:r>
              <a:rPr lang="en-US" b="1" i="1" u="sng" strike="noStrike" spc="-1" dirty="0">
                <a:solidFill>
                  <a:srgbClr val="FF0000"/>
                </a:solidFill>
                <a:latin typeface="Calibri Light"/>
                <a:ea typeface="Microsoft YaHei"/>
              </a:rPr>
              <a:t>Othman</a:t>
            </a:r>
            <a:endParaRPr lang="en-US" b="0" u="sng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6" y="545122"/>
            <a:ext cx="3033346" cy="303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54" y="2321170"/>
            <a:ext cx="3385037" cy="338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323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67" y="1468315"/>
            <a:ext cx="5208790" cy="3467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309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469160" y="1413720"/>
            <a:ext cx="6485400" cy="44551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571680" indent="-570240">
              <a:lnSpc>
                <a:spcPct val="90000"/>
              </a:lnSpc>
              <a:buClr>
                <a:srgbClr val="1F4E79"/>
              </a:buClr>
              <a:buFont typeface="Wingdings" charset="2"/>
              <a:buChar char=""/>
            </a:pPr>
            <a:r>
              <a:rPr lang="en-US" sz="2400" b="1" i="1" strike="noStrike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Venue: </a:t>
            </a:r>
            <a:r>
              <a:rPr lang="en-US" sz="2400" b="1" i="1" strike="noStrike" spc="-1" dirty="0" smtClean="0">
                <a:solidFill>
                  <a:srgbClr val="FF0000"/>
                </a:solidFill>
                <a:latin typeface="Calibri Light"/>
                <a:ea typeface="DejaVu Sans"/>
              </a:rPr>
              <a:t>Park Haya hotel.</a:t>
            </a:r>
          </a:p>
          <a:p>
            <a:pPr marL="571680" indent="-570240">
              <a:lnSpc>
                <a:spcPct val="90000"/>
              </a:lnSpc>
              <a:buClr>
                <a:srgbClr val="1F4E79"/>
              </a:buClr>
              <a:buFont typeface="Wingdings" charset="2"/>
              <a:buChar char=""/>
            </a:pP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Date and time: </a:t>
            </a:r>
            <a:r>
              <a:rPr lang="en-US" sz="2400" b="1" i="1" spc="-1" dirty="0" smtClean="0">
                <a:solidFill>
                  <a:srgbClr val="FF0000"/>
                </a:solidFill>
                <a:latin typeface="Calibri Light"/>
                <a:ea typeface="DejaVu Sans"/>
              </a:rPr>
              <a:t>March 2, 2023</a:t>
            </a:r>
          </a:p>
          <a:p>
            <a:pPr marL="571680" indent="-570240">
              <a:lnSpc>
                <a:spcPct val="90000"/>
              </a:lnSpc>
              <a:buClr>
                <a:srgbClr val="1F4E79"/>
              </a:buClr>
              <a:buFont typeface="Wingdings" charset="2"/>
              <a:buChar char=""/>
            </a:pPr>
            <a:r>
              <a:rPr lang="en-US" sz="2400" b="1" i="1" strike="noStrike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Target audience: </a:t>
            </a:r>
            <a:r>
              <a:rPr lang="en-US" sz="2400" b="1" i="1" strike="noStrike" spc="-1" dirty="0" smtClean="0">
                <a:solidFill>
                  <a:srgbClr val="FF0000"/>
                </a:solidFill>
                <a:latin typeface="Calibri Light"/>
                <a:ea typeface="DejaVu Sans"/>
              </a:rPr>
              <a:t>for Public </a:t>
            </a:r>
          </a:p>
          <a:p>
            <a:pPr marL="571680" indent="-570240">
              <a:lnSpc>
                <a:spcPct val="90000"/>
              </a:lnSpc>
              <a:buClr>
                <a:srgbClr val="1F4E79"/>
              </a:buClr>
              <a:buFont typeface="Wingdings" charset="2"/>
              <a:buChar char=""/>
            </a:pP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Speakers:</a:t>
            </a:r>
          </a:p>
          <a:p>
            <a:pPr marL="458640" indent="-457200">
              <a:lnSpc>
                <a:spcPct val="90000"/>
              </a:lnSpc>
              <a:buClr>
                <a:srgbClr val="1F4E79"/>
              </a:buClr>
              <a:buFontTx/>
              <a:buChar char="-"/>
            </a:pPr>
            <a:r>
              <a:rPr lang="en-US" sz="2400" b="1" i="1" strike="noStrike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Dr. Ziyad AlHarbi </a:t>
            </a:r>
            <a:r>
              <a:rPr lang="en-US" sz="1400" b="1" i="1" strike="noStrike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(consultant plastic surgery &amp; Faculty member).</a:t>
            </a:r>
          </a:p>
          <a:p>
            <a:pPr marL="458640" indent="-457200">
              <a:lnSpc>
                <a:spcPct val="90000"/>
              </a:lnSpc>
              <a:buClr>
                <a:srgbClr val="1F4E79"/>
              </a:buClr>
              <a:buFontTx/>
              <a:buChar char="-"/>
            </a:pP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Dr. Khalid Khateeb </a:t>
            </a:r>
            <a:r>
              <a:rPr lang="en-US" sz="1400" b="1" i="1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(consultant plastic surgery)</a:t>
            </a:r>
            <a:endParaRPr lang="en-US" sz="1400" b="1" i="1" strike="noStrike" spc="-1" dirty="0" smtClean="0">
              <a:solidFill>
                <a:srgbClr val="1F4E79"/>
              </a:solidFill>
              <a:latin typeface="Calibri Light"/>
              <a:ea typeface="DejaVu Sans"/>
            </a:endParaRPr>
          </a:p>
          <a:p>
            <a:pPr marL="458640" indent="-457200">
              <a:lnSpc>
                <a:spcPct val="90000"/>
              </a:lnSpc>
              <a:buClr>
                <a:srgbClr val="1F4E79"/>
              </a:buClr>
              <a:buFontTx/>
              <a:buChar char="-"/>
            </a:pP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Dr. Hind </a:t>
            </a:r>
            <a:r>
              <a:rPr lang="en-US" sz="2400" b="1" i="1" spc="-1" dirty="0" err="1" smtClean="0">
                <a:solidFill>
                  <a:srgbClr val="1F4E79"/>
                </a:solidFill>
                <a:latin typeface="Calibri Light"/>
                <a:ea typeface="DejaVu Sans"/>
              </a:rPr>
              <a:t>Alshehery</a:t>
            </a: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 </a:t>
            </a:r>
            <a:r>
              <a:rPr lang="en-US" sz="1400" b="1" i="1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(senior specialist dermatology)</a:t>
            </a:r>
          </a:p>
          <a:p>
            <a:pPr marL="458640" indent="-457200">
              <a:lnSpc>
                <a:spcPct val="90000"/>
              </a:lnSpc>
              <a:buClr>
                <a:srgbClr val="1F4E79"/>
              </a:buClr>
              <a:buFontTx/>
              <a:buChar char="-"/>
            </a:pPr>
            <a:r>
              <a:rPr lang="en-US" sz="2400" b="1" i="1" strike="noStrike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Dr. sheriff </a:t>
            </a:r>
            <a:r>
              <a:rPr lang="en-US" sz="2400" b="1" i="1" strike="noStrike" spc="-1" dirty="0" err="1" smtClean="0">
                <a:solidFill>
                  <a:srgbClr val="1F4E79"/>
                </a:solidFill>
                <a:latin typeface="Calibri Light"/>
                <a:ea typeface="DejaVu Sans"/>
              </a:rPr>
              <a:t>Khamis</a:t>
            </a:r>
            <a:r>
              <a:rPr lang="en-US" sz="2400" b="1" i="1" strike="noStrike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 </a:t>
            </a:r>
            <a:r>
              <a:rPr lang="en-US" sz="1400" b="1" i="1" strike="noStrike" spc="-1" dirty="0" smtClean="0">
                <a:solidFill>
                  <a:srgbClr val="1F4E79"/>
                </a:solidFill>
                <a:latin typeface="Calibri Light"/>
                <a:ea typeface="DejaVu Sans"/>
              </a:rPr>
              <a:t>(senior associate specialist in Plastic Surgery)</a:t>
            </a:r>
            <a:endParaRPr lang="en-US" sz="1400" b="1" i="1" spc="-1" dirty="0">
              <a:solidFill>
                <a:srgbClr val="1F4E79"/>
              </a:solidFill>
              <a:latin typeface="Calibri Light"/>
              <a:ea typeface="DejaVu Sans"/>
            </a:endParaRPr>
          </a:p>
          <a:p>
            <a:pPr marL="1440">
              <a:lnSpc>
                <a:spcPct val="90000"/>
              </a:lnSpc>
              <a:buClr>
                <a:srgbClr val="1F4E79"/>
              </a:buClr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8" y="320242"/>
            <a:ext cx="3776295" cy="2515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63" y="3298755"/>
            <a:ext cx="3314699" cy="220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47" y="3187560"/>
            <a:ext cx="3481752" cy="231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962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290711" y="853892"/>
            <a:ext cx="457128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i="1" u="sng" strike="noStrike" spc="-1" dirty="0" smtClean="0">
                <a:solidFill>
                  <a:srgbClr val="FF0000"/>
                </a:solidFill>
                <a:uFillTx/>
                <a:latin typeface="Calibri Light"/>
                <a:ea typeface="DejaVu Sans"/>
              </a:rPr>
              <a:t>Event report: </a:t>
            </a:r>
            <a:endParaRPr lang="en-US" sz="26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/>
          </p:nvPr>
        </p:nvSpPr>
        <p:spPr>
          <a:xfrm>
            <a:off x="1019908" y="1604520"/>
            <a:ext cx="7666532" cy="3977280"/>
          </a:xfrm>
        </p:spPr>
        <p:txBody>
          <a:bodyPr/>
          <a:lstStyle/>
          <a:p>
            <a:pPr marL="571680" lvl="0" indent="-570240">
              <a:spcBef>
                <a:spcPts val="0"/>
              </a:spcBef>
              <a:buClr>
                <a:srgbClr val="1F4E79"/>
              </a:buClr>
              <a:buFont typeface="Wingdings" charset="2"/>
              <a:buChar char=""/>
            </a:pPr>
            <a:endParaRPr lang="en-US" sz="2400" b="1" i="1" spc="-1" dirty="0" smtClean="0">
              <a:solidFill>
                <a:srgbClr val="1F4E79"/>
              </a:solidFill>
              <a:latin typeface="Calibri Light"/>
            </a:endParaRPr>
          </a:p>
          <a:p>
            <a:pPr marL="571680" lvl="0" indent="-570240">
              <a:spcBef>
                <a:spcPts val="0"/>
              </a:spcBef>
              <a:buClr>
                <a:srgbClr val="1F4E79"/>
              </a:buClr>
              <a:buFont typeface="Wingdings" charset="2"/>
              <a:buChar char=""/>
            </a:pP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The campaign dealt with two parts:</a:t>
            </a:r>
          </a:p>
          <a:p>
            <a:pPr marL="1440" lvl="0">
              <a:spcBef>
                <a:spcPts val="0"/>
              </a:spcBef>
              <a:buClr>
                <a:srgbClr val="1F4E79"/>
              </a:buClr>
            </a:pPr>
            <a:endParaRPr lang="en-US" sz="2400" b="1" i="1" spc="-1" dirty="0" smtClean="0">
              <a:solidFill>
                <a:srgbClr val="1F4E79"/>
              </a:solidFill>
              <a:latin typeface="Calibri Light"/>
            </a:endParaRPr>
          </a:p>
          <a:p>
            <a:pPr marL="1440" lvl="0">
              <a:spcBef>
                <a:spcPts val="0"/>
              </a:spcBef>
              <a:buClr>
                <a:srgbClr val="1F4E79"/>
              </a:buClr>
            </a:pPr>
            <a:r>
              <a:rPr lang="en-US" sz="2400" b="1" i="1" spc="-1" dirty="0">
                <a:solidFill>
                  <a:srgbClr val="1F4E79"/>
                </a:solidFill>
                <a:latin typeface="Calibri Light"/>
              </a:rPr>
              <a:t> </a:t>
            </a: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  -  workshop &amp; educational booths which was educating the audience about the burn stages and the treatment of each one, first aid, wound care and home health care services.</a:t>
            </a:r>
          </a:p>
          <a:p>
            <a:pPr marL="1440" lvl="0">
              <a:spcBef>
                <a:spcPts val="0"/>
              </a:spcBef>
              <a:buClr>
                <a:srgbClr val="1F4E79"/>
              </a:buClr>
            </a:pPr>
            <a:r>
              <a:rPr lang="en-US" sz="2400" b="1" i="1" u="sng" spc="-1" dirty="0" smtClean="0">
                <a:solidFill>
                  <a:srgbClr val="FF0000"/>
                </a:solidFill>
                <a:latin typeface="Calibri Light"/>
              </a:rPr>
              <a:t> </a:t>
            </a:r>
          </a:p>
          <a:p>
            <a:pPr marL="1440" lvl="0">
              <a:spcBef>
                <a:spcPts val="0"/>
              </a:spcBef>
              <a:buClr>
                <a:srgbClr val="1F4E79"/>
              </a:buClr>
            </a:pPr>
            <a:r>
              <a:rPr lang="en-US" sz="2400" b="1" i="1" spc="-1" dirty="0" smtClean="0">
                <a:solidFill>
                  <a:srgbClr val="1F4E79"/>
                </a:solidFill>
                <a:latin typeface="Calibri Light"/>
              </a:rPr>
              <a:t>  </a:t>
            </a:r>
            <a:r>
              <a:rPr lang="en-US" sz="2400" b="1" i="1" spc="-1" dirty="0">
                <a:solidFill>
                  <a:srgbClr val="1F4E79"/>
                </a:solidFill>
                <a:latin typeface="Calibri Light"/>
              </a:rPr>
              <a:t>-  Open discussion with speakers from different specialties who were interacting with the attendees and answer their questions.</a:t>
            </a:r>
          </a:p>
          <a:p>
            <a:pPr marL="1440" lvl="0">
              <a:spcBef>
                <a:spcPts val="0"/>
              </a:spcBef>
              <a:buClr>
                <a:srgbClr val="1F4E79"/>
              </a:buClr>
            </a:pPr>
            <a:r>
              <a:rPr lang="en-US" sz="2400" b="1" i="1" spc="-1" dirty="0">
                <a:solidFill>
                  <a:srgbClr val="1F4E79"/>
                </a:solidFill>
                <a:latin typeface="Calibri Light"/>
              </a:rPr>
              <a:t> </a:t>
            </a:r>
            <a:r>
              <a:rPr lang="en-US" sz="2400" b="1" i="1" u="sng" spc="-1" dirty="0" smtClean="0">
                <a:solidFill>
                  <a:srgbClr val="FF0000"/>
                </a:solidFill>
                <a:latin typeface="Calibri Light"/>
              </a:rPr>
              <a:t> </a:t>
            </a:r>
            <a:endParaRPr lang="en-US" sz="2400" b="1" i="1" u="sng" spc="-1" dirty="0">
              <a:solidFill>
                <a:srgbClr val="FF0000"/>
              </a:solidFill>
              <a:latin typeface="Calibri Light"/>
            </a:endParaRPr>
          </a:p>
          <a:p>
            <a:pPr marL="1440" lvl="0">
              <a:spcBef>
                <a:spcPts val="0"/>
              </a:spcBef>
              <a:buClr>
                <a:srgbClr val="1F4E79"/>
              </a:buClr>
            </a:pPr>
            <a:endParaRPr lang="en-US" sz="2400" b="1" i="1" spc="-1" dirty="0">
              <a:solidFill>
                <a:srgbClr val="1F4E79"/>
              </a:solidFill>
              <a:latin typeface="Calibri Light"/>
            </a:endParaRPr>
          </a:p>
          <a:p>
            <a:pPr marL="458640" lvl="0" indent="-457200">
              <a:spcBef>
                <a:spcPts val="0"/>
              </a:spcBef>
              <a:buClr>
                <a:srgbClr val="1F4E79"/>
              </a:buClr>
              <a:buFontTx/>
              <a:buChar char="-"/>
            </a:pPr>
            <a:endParaRPr lang="en-US" sz="3200" spc="-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5" y="204371"/>
            <a:ext cx="4123592" cy="2744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24" y="3030635"/>
            <a:ext cx="4261473" cy="2836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937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46" y="316524"/>
            <a:ext cx="3175054" cy="211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28" y="1529861"/>
            <a:ext cx="3476672" cy="2316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46" y="3472164"/>
            <a:ext cx="3299069" cy="2195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871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5748</TotalTime>
  <Words>236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Microsoft YaHei</vt:lpstr>
      <vt:lpstr>Arial</vt:lpstr>
      <vt:lpstr>Calibri Light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WAEL</dc:creator>
  <dc:description/>
  <cp:lastModifiedBy>Firas Mohammad Hussein Ibdah</cp:lastModifiedBy>
  <cp:revision>218</cp:revision>
  <dcterms:created xsi:type="dcterms:W3CDTF">2015-01-19T14:04:39Z</dcterms:created>
  <dcterms:modified xsi:type="dcterms:W3CDTF">2023-03-15T09:06:30Z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